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預設章節" id="{C4E061D0-F382-4584-B218-820F0BFCB67C}">
          <p14:sldIdLst>
            <p14:sldId id="256"/>
            <p14:sldId id="257"/>
            <p14:sldId id="258"/>
            <p14:sldId id="259"/>
            <p14:sldId id="260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034" autoAdjust="0"/>
    <p:restoredTop sz="94660"/>
  </p:normalViewPr>
  <p:slideViewPr>
    <p:cSldViewPr snapToGrid="0">
      <p:cViewPr varScale="1">
        <p:scale>
          <a:sx n="61" d="100"/>
          <a:sy n="61" d="100"/>
        </p:scale>
        <p:origin x="9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F7AFFB9B-9FB8-469E-96F9-4D32314110B6}" type="datetimeFigureOut">
              <a:rPr lang="en-US" dirty="0"/>
              <a:t>1/6/2023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5560" y="4883024"/>
            <a:ext cx="4047239" cy="1195538"/>
          </a:xfrm>
        </p:spPr>
        <p:txBody>
          <a:bodyPr vert="horz" lIns="91440" tIns="45720" rIns="91440" bIns="45720" rtlCol="0" anchor="ctr"/>
          <a:lstStyle>
            <a:lvl1pPr algn="r">
              <a:defRPr lang="en-US" sz="5400" dirty="0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全景圖片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D2AC3-6A0B-4169-B1EA-E3AE8B351BDD}" type="datetimeFigureOut">
              <a:rPr lang="en-US" dirty="0"/>
              <a:t>1/6/2023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B9363-8B87-41B7-9F8E-64519CBB8F34}" type="datetimeFigureOut">
              <a:rPr lang="en-US" dirty="0"/>
              <a:t>1/6/2023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F5746-5284-4951-9F37-7AE924EDBCB7}" type="datetimeFigureOut">
              <a:rPr lang="en-US" dirty="0"/>
              <a:t>1/6/2023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98B29-7265-4A65-A2A4-6703C057B7C1}" type="datetimeFigureOut">
              <a:rPr lang="en-US" dirty="0"/>
              <a:t>1/6/2023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BA082-94DF-4C4B-A041-6624924AB0A8}" type="datetimeFigureOut">
              <a:rPr lang="en-US" dirty="0"/>
              <a:t>1/6/2023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圖片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686C4-3AB5-4E0C-86CA-FB108C350AA9}" type="datetimeFigureOut">
              <a:rPr lang="en-US" dirty="0"/>
              <a:t>1/6/2023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2063396"/>
            <a:ext cx="10394707" cy="3311190"/>
          </a:xfrm>
        </p:spPr>
        <p:txBody>
          <a:bodyPr vert="eaVert" anchor="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F1211-4E0C-4AB3-B04F-585959BDAFE8}" type="datetimeFigureOut">
              <a:rPr lang="en-US" dirty="0"/>
              <a:t>1/6/2023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685800"/>
            <a:ext cx="7904431" cy="4688785"/>
          </a:xfrm>
        </p:spPr>
        <p:txBody>
          <a:bodyPr vert="eaVert" anchor="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DECAF-D3BE-4069-9C78-642ECCD01477}" type="datetimeFigureOut">
              <a:rPr lang="en-US" dirty="0"/>
              <a:t>1/6/2023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BDC27-E420-4878-9EE6-7B9656D6442A}" type="datetimeFigureOut">
              <a:rPr lang="en-US" dirty="0"/>
              <a:t>1/6/2023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F47CF-67C9-420C-80A5-E2069FF0C2DF}" type="datetimeFigureOut">
              <a:rPr lang="en-US" dirty="0"/>
              <a:t>1/6/2023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2DC73-F065-42F5-A9F2-D90B2E42A0B3}" type="datetimeFigureOut">
              <a:rPr lang="en-US" dirty="0"/>
              <a:t>1/6/2023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EA702-9B29-41CC-9BCC-3DF8A0D379FE}" type="datetimeFigureOut">
              <a:rPr lang="en-US" dirty="0"/>
              <a:t>1/6/2023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649AC-CB8F-4FF1-9A34-5861C74DD0A7}" type="datetimeFigureOut">
              <a:rPr lang="en-US" dirty="0"/>
              <a:t>1/6/2023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5CECA-2D3A-4680-9B49-752200DE467C}" type="datetimeFigureOut">
              <a:rPr lang="en-US" dirty="0"/>
              <a:t>1/6/2023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BFE2-83B7-4B0A-B9D3-AB28331082B3}" type="datetimeFigureOut">
              <a:rPr lang="en-US" dirty="0"/>
              <a:t>1/6/2023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F78E3-FDA3-4D28-AAA2-0B81F349A39D}" type="datetimeFigureOut">
              <a:rPr lang="en-US" dirty="0"/>
              <a:t>1/6/2023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C35BB1C6-BF8F-4481-8AB2-603A1C8A906A}" type="datetimeFigureOut">
              <a:rPr lang="en-US" dirty="0"/>
              <a:t>1/6/2023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BD9BE17-935F-48EC-8880-B10E7B6FAA4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zh-TW" altLang="en-US" dirty="0"/>
              <a:t>走讀蘆竹湳</a:t>
            </a:r>
            <a:br>
              <a:rPr lang="en-US" altLang="zh-TW" dirty="0"/>
            </a:br>
            <a:r>
              <a:rPr lang="en-US" altLang="zh-TW" dirty="0"/>
              <a:t>----</a:t>
            </a:r>
            <a:r>
              <a:rPr lang="zh-TW" altLang="en-US" dirty="0"/>
              <a:t>牆上藝術世界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DE4E7169-9000-422A-B025-2C9A5936D11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zh-TW" altLang="en-US" dirty="0">
                <a:solidFill>
                  <a:srgbClr val="FF0000"/>
                </a:solidFill>
              </a:rPr>
              <a:t>第五組      組員</a:t>
            </a:r>
            <a:r>
              <a:rPr lang="en-US" altLang="zh-TW" dirty="0">
                <a:solidFill>
                  <a:srgbClr val="FF0000"/>
                </a:solidFill>
              </a:rPr>
              <a:t>:</a:t>
            </a:r>
            <a:r>
              <a:rPr lang="zh-TW" altLang="en-US" dirty="0">
                <a:solidFill>
                  <a:srgbClr val="FF0000"/>
                </a:solidFill>
              </a:rPr>
              <a:t> </a:t>
            </a:r>
            <a:r>
              <a:rPr lang="en-US" altLang="zh-TW" dirty="0">
                <a:solidFill>
                  <a:srgbClr val="FF0000"/>
                </a:solidFill>
              </a:rPr>
              <a:t>22</a:t>
            </a:r>
            <a:r>
              <a:rPr lang="zh-TW" altLang="en-US" dirty="0">
                <a:solidFill>
                  <a:srgbClr val="FF0000"/>
                </a:solidFill>
              </a:rPr>
              <a:t> </a:t>
            </a:r>
            <a:r>
              <a:rPr lang="en-US" altLang="zh-TW" dirty="0">
                <a:solidFill>
                  <a:srgbClr val="FF0000"/>
                </a:solidFill>
              </a:rPr>
              <a:t>21</a:t>
            </a:r>
            <a:r>
              <a:rPr lang="zh-TW" altLang="en-US" dirty="0">
                <a:solidFill>
                  <a:srgbClr val="FF0000"/>
                </a:solidFill>
              </a:rPr>
              <a:t> </a:t>
            </a:r>
            <a:r>
              <a:rPr lang="en-US" altLang="zh-TW" dirty="0">
                <a:solidFill>
                  <a:srgbClr val="FF0000"/>
                </a:solidFill>
              </a:rPr>
              <a:t>13</a:t>
            </a:r>
            <a:r>
              <a:rPr lang="zh-TW" altLang="en-US" dirty="0">
                <a:solidFill>
                  <a:srgbClr val="FF0000"/>
                </a:solidFill>
              </a:rPr>
              <a:t> </a:t>
            </a:r>
            <a:r>
              <a:rPr lang="en-US" altLang="zh-TW" dirty="0">
                <a:solidFill>
                  <a:srgbClr val="FF0000"/>
                </a:solidFill>
              </a:rPr>
              <a:t>10</a:t>
            </a:r>
            <a:r>
              <a:rPr lang="zh-TW" altLang="en-US" dirty="0">
                <a:solidFill>
                  <a:srgbClr val="FF0000"/>
                </a:solidFill>
              </a:rPr>
              <a:t> </a:t>
            </a:r>
            <a:r>
              <a:rPr lang="en-US" altLang="zh-TW" dirty="0">
                <a:solidFill>
                  <a:srgbClr val="FF0000"/>
                </a:solidFill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66630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17B7F9F-C9A4-41BA-A370-FE98C0E8B9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39" y="181304"/>
            <a:ext cx="10396882" cy="1151965"/>
          </a:xfrm>
        </p:spPr>
        <p:txBody>
          <a:bodyPr/>
          <a:lstStyle/>
          <a:p>
            <a:r>
              <a:rPr lang="zh-TW" altLang="en-US" dirty="0"/>
              <a:t>                   </a:t>
            </a:r>
            <a:r>
              <a:rPr lang="en-US" altLang="zh-TW" dirty="0"/>
              <a:t>1</a:t>
            </a:r>
            <a:r>
              <a:rPr lang="zh-TW" altLang="en-US" dirty="0"/>
              <a:t> 蘆竹湳的歷史</a:t>
            </a:r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350C5625-B335-4DA3-BB02-B09C1DBA8D72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497724" y="1315654"/>
            <a:ext cx="8056180" cy="4226691"/>
          </a:xfrm>
        </p:spPr>
      </p:pic>
    </p:spTree>
    <p:extLst>
      <p:ext uri="{BB962C8B-B14F-4D97-AF65-F5344CB8AC3E}">
        <p14:creationId xmlns:p14="http://schemas.microsoft.com/office/powerpoint/2010/main" val="15687696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5A08D52-1D82-4D24-8268-4BAA4E245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204953"/>
            <a:ext cx="10396882" cy="1103586"/>
          </a:xfrm>
        </p:spPr>
        <p:txBody>
          <a:bodyPr/>
          <a:lstStyle/>
          <a:p>
            <a:r>
              <a:rPr lang="zh-TW" altLang="en-US" dirty="0"/>
              <a:t>                          </a:t>
            </a:r>
            <a:r>
              <a:rPr lang="en-US" altLang="zh-TW" dirty="0"/>
              <a:t>2</a:t>
            </a:r>
            <a:r>
              <a:rPr lang="zh-TW" altLang="en-US" dirty="0"/>
              <a:t> 牆上藝術</a:t>
            </a:r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BC415012-50C3-491E-8E89-01F030825369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2412125" y="1166648"/>
            <a:ext cx="6668813" cy="4453759"/>
          </a:xfrm>
        </p:spPr>
      </p:pic>
    </p:spTree>
    <p:extLst>
      <p:ext uri="{BB962C8B-B14F-4D97-AF65-F5344CB8AC3E}">
        <p14:creationId xmlns:p14="http://schemas.microsoft.com/office/powerpoint/2010/main" val="42247150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768FF70-118E-44B4-B511-794120BDE5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362607"/>
            <a:ext cx="10396882" cy="1576551"/>
          </a:xfrm>
        </p:spPr>
        <p:txBody>
          <a:bodyPr/>
          <a:lstStyle/>
          <a:p>
            <a:r>
              <a:rPr lang="zh-TW" altLang="en-US" dirty="0"/>
              <a:t>                            </a:t>
            </a:r>
            <a:r>
              <a:rPr lang="en-US" altLang="zh-TW" dirty="0"/>
              <a:t>3</a:t>
            </a:r>
            <a:r>
              <a:rPr lang="zh-TW" altLang="en-US" dirty="0"/>
              <a:t>  永續發展</a:t>
            </a:r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DD059376-E122-41C3-9F7D-1CAAB475B194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3594538" y="1617048"/>
            <a:ext cx="4351283" cy="3995475"/>
          </a:xfrm>
        </p:spPr>
      </p:pic>
    </p:spTree>
    <p:extLst>
      <p:ext uri="{BB962C8B-B14F-4D97-AF65-F5344CB8AC3E}">
        <p14:creationId xmlns:p14="http://schemas.microsoft.com/office/powerpoint/2010/main" val="32026285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6A8B322-DC2A-419D-8AC3-07159F4A3B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                   請欣賞我們的影片</a:t>
            </a:r>
          </a:p>
        </p:txBody>
      </p:sp>
      <p:pic>
        <p:nvPicPr>
          <p:cNvPr id="8" name="內容版面配置區 7">
            <a:extLst>
              <a:ext uri="{FF2B5EF4-FFF2-40B4-BE49-F238E27FC236}">
                <a16:creationId xmlns:a16="http://schemas.microsoft.com/office/drawing/2014/main" id="{30EAB5B8-C383-4E51-B395-9217F9BE7F62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3610303" y="1837765"/>
            <a:ext cx="4288221" cy="3758993"/>
          </a:xfrm>
        </p:spPr>
      </p:pic>
    </p:spTree>
    <p:extLst>
      <p:ext uri="{BB962C8B-B14F-4D97-AF65-F5344CB8AC3E}">
        <p14:creationId xmlns:p14="http://schemas.microsoft.com/office/powerpoint/2010/main" val="366401344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主要賽事">
  <a:themeElements>
    <a:clrScheme name="Main Event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B80E0F"/>
      </a:accent1>
      <a:accent2>
        <a:srgbClr val="A6987D"/>
      </a:accent2>
      <a:accent3>
        <a:srgbClr val="7F9A71"/>
      </a:accent3>
      <a:accent4>
        <a:srgbClr val="64969F"/>
      </a:accent4>
      <a:accent5>
        <a:srgbClr val="9B75B2"/>
      </a:accent5>
      <a:accent6>
        <a:srgbClr val="80737A"/>
      </a:accent6>
      <a:hlink>
        <a:srgbClr val="F21213"/>
      </a:hlink>
      <a:folHlink>
        <a:srgbClr val="B6A394"/>
      </a:folHlink>
    </a:clrScheme>
    <a:fontScheme name="Main Event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in Even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F1EFBDE3-1A95-4E3D-81AD-1F53D65BEA0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走讀蘆竹湳</Template>
  <TotalTime>566</TotalTime>
  <Words>43</Words>
  <Application>Microsoft Office PowerPoint</Application>
  <PresentationFormat>寬螢幕</PresentationFormat>
  <Paragraphs>6</Paragraphs>
  <Slides>5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3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5</vt:i4>
      </vt:variant>
    </vt:vector>
  </HeadingPairs>
  <TitlesOfParts>
    <vt:vector size="9" baseType="lpstr">
      <vt:lpstr>新細明體</vt:lpstr>
      <vt:lpstr>Arial</vt:lpstr>
      <vt:lpstr>Impact</vt:lpstr>
      <vt:lpstr>主要賽事</vt:lpstr>
      <vt:lpstr>走讀蘆竹湳 ----牆上藝術世界</vt:lpstr>
      <vt:lpstr>                   1 蘆竹湳的歷史</vt:lpstr>
      <vt:lpstr>                          2 牆上藝術</vt:lpstr>
      <vt:lpstr>                            3  永續發展</vt:lpstr>
      <vt:lpstr>                   請欣賞我們的影片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走讀蘆竹湳 ----牆上藝術世界</dc:title>
  <dc:creator>D301前</dc:creator>
  <cp:lastModifiedBy>D301前</cp:lastModifiedBy>
  <cp:revision>5</cp:revision>
  <dcterms:created xsi:type="dcterms:W3CDTF">2023-01-04T06:32:18Z</dcterms:created>
  <dcterms:modified xsi:type="dcterms:W3CDTF">2023-01-06T08:40:05Z</dcterms:modified>
</cp:coreProperties>
</file>