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3"/>
  </p:normalViewPr>
  <p:slideViewPr>
    <p:cSldViewPr snapToGrid="0" snapToObjects="1">
      <p:cViewPr varScale="1">
        <p:scale>
          <a:sx n="90" d="100"/>
          <a:sy n="90" d="100"/>
        </p:scale>
        <p:origin x="232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95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7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65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3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3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67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3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8329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79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2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01B5-F264-274D-B5F1-EC4A9F027EBE}" type="datetimeFigureOut">
              <a:rPr kumimoji="1" lang="zh-TW" altLang="en-US" smtClean="0"/>
              <a:t>2023/1/5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E1ED839-18F3-8840-8FA2-306081A4FFC7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A12D55-B77D-D147-A31E-1177FFEC0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2497" y="778477"/>
            <a:ext cx="7447005" cy="1655762"/>
          </a:xfrm>
        </p:spPr>
        <p:txBody>
          <a:bodyPr>
            <a:normAutofit/>
          </a:bodyPr>
          <a:lstStyle/>
          <a:p>
            <a:r>
              <a:rPr kumimoji="1" lang="zh-TW" altLang="en-US" sz="9000" dirty="0"/>
              <a:t>建築裡的懷念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4F40E4-1314-F54D-95C8-B54D0A0A0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38" y="3559855"/>
            <a:ext cx="6137531" cy="2183720"/>
          </a:xfrm>
        </p:spPr>
        <p:txBody>
          <a:bodyPr>
            <a:normAutofit fontScale="70000" lnSpcReduction="20000"/>
          </a:bodyPr>
          <a:lstStyle/>
          <a:p>
            <a:r>
              <a:rPr kumimoji="1"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蘆竹湳</a:t>
            </a:r>
            <a:endParaRPr kumimoji="1" lang="en-US" altLang="zh-TW" sz="8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kumimoji="1" lang="zh-TW" alt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第三組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9FB55EC0-2A20-0642-A4E6-60AB5709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10" y="3559854"/>
            <a:ext cx="4233990" cy="2626633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EF6832-D3D4-FE4D-AEE4-C4F67158A1DB}"/>
              </a:ext>
            </a:extLst>
          </p:cNvPr>
          <p:cNvSpPr txBox="1"/>
          <p:nvPr/>
        </p:nvSpPr>
        <p:spPr>
          <a:xfrm>
            <a:off x="2085975" y="5595699"/>
            <a:ext cx="4500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chemeClr val="accent1">
                    <a:lumMod val="75000"/>
                  </a:schemeClr>
                </a:solidFill>
              </a:rPr>
              <a:t>組員：</a:t>
            </a:r>
            <a:r>
              <a:rPr kumimoji="1" lang="en-US" altLang="zh-TW" sz="2800" dirty="0">
                <a:solidFill>
                  <a:schemeClr val="accent1">
                    <a:lumMod val="75000"/>
                  </a:schemeClr>
                </a:solidFill>
              </a:rPr>
              <a:t>20,7,23,18</a:t>
            </a:r>
            <a:endParaRPr kumimoji="1" lang="zh-TW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9791E-8F80-0E4D-A302-905DD257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4B9A032C-B7D9-B64C-8B48-04192B62A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371475"/>
            <a:ext cx="9603275" cy="509487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擁有三百年歷史的老社區，留有五十多座閩式三合院。</a:t>
            </a:r>
            <a:endParaRPr lang="en-US" altLang="zh-TW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4000" dirty="0"/>
              <a:t>蘆竹湳古厝是目前全台灣保存三合院最多的地方</a:t>
            </a:r>
            <a:endParaRPr kumimoji="1" lang="zh-TW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4F080AD-12E4-854A-877F-1E522083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714624"/>
            <a:ext cx="4152900" cy="3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C46DA7-87F1-2340-883A-6C93D100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57199"/>
            <a:ext cx="10135584" cy="7958137"/>
          </a:xfrm>
        </p:spPr>
        <p:txBody>
          <a:bodyPr>
            <a:noAutofit/>
          </a:bodyPr>
          <a:lstStyle/>
          <a:p>
            <a:r>
              <a:rPr lang="zh-TW" altLang="en-US" sz="4800" dirty="0"/>
              <a:t>苗栗頭份蘆竹湳古厝，</a:t>
            </a:r>
            <a:br>
              <a:rPr lang="en-US" altLang="zh-TW" sz="4800" dirty="0"/>
            </a:br>
            <a:r>
              <a:rPr lang="zh-TW" altLang="en-US" sz="4800" dirty="0"/>
              <a:t>有紅磚老屋的三合院，</a:t>
            </a:r>
            <a:br>
              <a:rPr lang="en-US" altLang="zh-TW" sz="4800" dirty="0"/>
            </a:br>
            <a:r>
              <a:rPr lang="zh-TW" altLang="en-US" sz="4800" dirty="0"/>
              <a:t>已超過百年的古樸閩南聚落。</a:t>
            </a:r>
            <a:br>
              <a:rPr lang="en-US" altLang="zh-TW" sz="4800" dirty="0"/>
            </a:br>
            <a:r>
              <a:rPr lang="zh-TW" altLang="en-US" sz="4800" dirty="0"/>
              <a:t>蘆竹湳古厝經由社區再造，</a:t>
            </a:r>
            <a:br>
              <a:rPr lang="en-US" altLang="zh-TW" sz="4800" dirty="0"/>
            </a:br>
            <a:r>
              <a:rPr lang="zh-TW" altLang="en-US" sz="4800" dirty="0"/>
              <a:t>變身一處寓教於樂的懷舊景點，</a:t>
            </a:r>
            <a:br>
              <a:rPr lang="en-US" altLang="zh-TW" sz="4800" dirty="0"/>
            </a:br>
            <a:r>
              <a:rPr lang="zh-TW" altLang="en-US" sz="4800" dirty="0"/>
              <a:t>可以自由走逛在舊社區中，</a:t>
            </a:r>
            <a:br>
              <a:rPr lang="en-US" altLang="zh-TW" sz="4800" dirty="0"/>
            </a:br>
            <a:r>
              <a:rPr lang="zh-TW" altLang="en-US" sz="4800" dirty="0"/>
              <a:t>感受樸質的農村時代。</a:t>
            </a:r>
            <a:endParaRPr kumimoji="1"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8708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4BDCF6-1BE8-8D4D-9EBA-BEAA02D71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0A80375-7AED-014D-B73C-46FE4B8D6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5"/>
            <a:ext cx="12192000" cy="6815138"/>
          </a:xfrm>
        </p:spPr>
      </p:pic>
    </p:spTree>
    <p:extLst>
      <p:ext uri="{BB962C8B-B14F-4D97-AF65-F5344CB8AC3E}">
        <p14:creationId xmlns:p14="http://schemas.microsoft.com/office/powerpoint/2010/main" val="311251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36AD7-B193-D647-8037-753ADEF5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8" y="804519"/>
            <a:ext cx="8011616" cy="1049235"/>
          </a:xfrm>
        </p:spPr>
        <p:txBody>
          <a:bodyPr>
            <a:noAutofit/>
          </a:bodyPr>
          <a:lstStyle/>
          <a:p>
            <a:r>
              <a:rPr kumimoji="1" lang="zh-TW" altLang="en-US" sz="7200" dirty="0"/>
              <a:t>請 欣 賞 影 片吧！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9267AE5-59C8-7749-B39E-E6B141BCC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238" y="1959683"/>
            <a:ext cx="7267096" cy="4093798"/>
          </a:xfrm>
        </p:spPr>
      </p:pic>
    </p:spTree>
    <p:extLst>
      <p:ext uri="{BB962C8B-B14F-4D97-AF65-F5344CB8AC3E}">
        <p14:creationId xmlns:p14="http://schemas.microsoft.com/office/powerpoint/2010/main" val="1548822260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{0CE41DDA-B517-0C46-9C94-0C9C0DCC1FAE}tf10001119</Template>
  <TotalTime>1550</TotalTime>
  <Words>108</Words>
  <Application>Microsoft Macintosh PowerPoint</Application>
  <PresentationFormat>寬螢幕</PresentationFormat>
  <Paragraphs>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圖庫</vt:lpstr>
      <vt:lpstr>建築裡的懷念 </vt:lpstr>
      <vt:lpstr>     </vt:lpstr>
      <vt:lpstr>苗栗頭份蘆竹湳古厝， 有紅磚老屋的三合院， 已超過百年的古樸閩南聚落。 蘆竹湳古厝經由社區再造， 變身一處寓教於樂的懷舊景點， 可以自由走逛在舊社區中， 感受樸質的農村時代。</vt:lpstr>
      <vt:lpstr>PowerPoint 簡報</vt:lpstr>
      <vt:lpstr>請 欣 賞 影 片吧！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建築裡的懷念 </dc:title>
  <dc:creator>Microsoft Office User</dc:creator>
  <cp:lastModifiedBy>Microsoft Office User</cp:lastModifiedBy>
  <cp:revision>13</cp:revision>
  <dcterms:created xsi:type="dcterms:W3CDTF">2023-01-05T12:41:49Z</dcterms:created>
  <dcterms:modified xsi:type="dcterms:W3CDTF">2023-01-06T14:32:02Z</dcterms:modified>
</cp:coreProperties>
</file>