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C4E061D0-F382-4584-B218-820F0BFCB67C}">
          <p14:sldIdLst>
            <p14:sldId id="256"/>
            <p14:sldId id="257"/>
            <p14:sldId id="258"/>
            <p14:sldId id="259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4" autoAdjust="0"/>
    <p:restoredTop sz="94660"/>
  </p:normalViewPr>
  <p:slideViewPr>
    <p:cSldViewPr snapToGrid="0">
      <p:cViewPr varScale="1">
        <p:scale>
          <a:sx n="61" d="100"/>
          <a:sy n="61" d="100"/>
        </p:scale>
        <p:origin x="9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1/6/2023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1/6/2023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1/6/2023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1/6/2023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1/6/2023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1/6/2023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1/6/2023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1/6/2023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1/6/2023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1/6/2023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1/6/2023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1/6/2023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1/6/2023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1/6/2023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1/6/2023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1/6/2023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1/6/2023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1/6/2023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BD9BE17-935F-48EC-8880-B10E7B6FAA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走讀蘆竹湳</a:t>
            </a:r>
            <a:br>
              <a:rPr lang="en-US" altLang="zh-TW" dirty="0"/>
            </a:br>
            <a:r>
              <a:rPr lang="en-US" altLang="zh-TW" dirty="0"/>
              <a:t>----</a:t>
            </a:r>
            <a:r>
              <a:rPr lang="zh-TW" altLang="en-US" dirty="0"/>
              <a:t>牆上藝術世界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E4E7169-9000-422A-B025-2C9A5936D1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FF0000"/>
                </a:solidFill>
              </a:rPr>
              <a:t>第五組      組員</a:t>
            </a:r>
            <a:r>
              <a:rPr lang="en-US" altLang="zh-TW" dirty="0">
                <a:solidFill>
                  <a:srgbClr val="FF0000"/>
                </a:solidFill>
              </a:rPr>
              <a:t>:</a:t>
            </a:r>
            <a:r>
              <a:rPr lang="zh-TW" altLang="en-US" dirty="0">
                <a:solidFill>
                  <a:srgbClr val="FF0000"/>
                </a:solidFill>
              </a:rPr>
              <a:t> </a:t>
            </a:r>
            <a:r>
              <a:rPr lang="en-US" altLang="zh-TW" dirty="0">
                <a:solidFill>
                  <a:srgbClr val="FF0000"/>
                </a:solidFill>
              </a:rPr>
              <a:t>22</a:t>
            </a:r>
            <a:r>
              <a:rPr lang="zh-TW" altLang="en-US" dirty="0">
                <a:solidFill>
                  <a:srgbClr val="FF0000"/>
                </a:solidFill>
              </a:rPr>
              <a:t> </a:t>
            </a:r>
            <a:r>
              <a:rPr lang="en-US" altLang="zh-TW" dirty="0">
                <a:solidFill>
                  <a:srgbClr val="FF0000"/>
                </a:solidFill>
              </a:rPr>
              <a:t>21</a:t>
            </a:r>
            <a:r>
              <a:rPr lang="zh-TW" altLang="en-US" dirty="0">
                <a:solidFill>
                  <a:srgbClr val="FF0000"/>
                </a:solidFill>
              </a:rPr>
              <a:t> </a:t>
            </a:r>
            <a:r>
              <a:rPr lang="en-US" altLang="zh-TW" dirty="0">
                <a:solidFill>
                  <a:srgbClr val="FF0000"/>
                </a:solidFill>
              </a:rPr>
              <a:t>13</a:t>
            </a:r>
            <a:r>
              <a:rPr lang="zh-TW" altLang="en-US" dirty="0">
                <a:solidFill>
                  <a:srgbClr val="FF0000"/>
                </a:solidFill>
              </a:rPr>
              <a:t> </a:t>
            </a:r>
            <a:r>
              <a:rPr lang="en-US" altLang="zh-TW" dirty="0">
                <a:solidFill>
                  <a:srgbClr val="FF0000"/>
                </a:solidFill>
              </a:rPr>
              <a:t>10</a:t>
            </a:r>
            <a:r>
              <a:rPr lang="zh-TW" altLang="en-US" dirty="0">
                <a:solidFill>
                  <a:srgbClr val="FF0000"/>
                </a:solidFill>
              </a:rPr>
              <a:t> </a:t>
            </a:r>
            <a:r>
              <a:rPr lang="en-US" altLang="zh-TW" dirty="0">
                <a:solidFill>
                  <a:srgbClr val="FF00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6663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7B7F9F-C9A4-41BA-A370-FE98C0E8B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739" y="181304"/>
            <a:ext cx="10396882" cy="1151965"/>
          </a:xfrm>
        </p:spPr>
        <p:txBody>
          <a:bodyPr/>
          <a:lstStyle/>
          <a:p>
            <a:r>
              <a:rPr lang="zh-TW" altLang="en-US" dirty="0"/>
              <a:t>                   </a:t>
            </a:r>
            <a:r>
              <a:rPr lang="en-US" altLang="zh-TW" dirty="0"/>
              <a:t>1</a:t>
            </a:r>
            <a:r>
              <a:rPr lang="zh-TW" altLang="en-US" dirty="0"/>
              <a:t> 蘆竹湳的歷史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350C5625-B335-4DA3-BB02-B09C1DBA8D7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497724" y="1315654"/>
            <a:ext cx="8056180" cy="4226691"/>
          </a:xfrm>
        </p:spPr>
      </p:pic>
    </p:spTree>
    <p:extLst>
      <p:ext uri="{BB962C8B-B14F-4D97-AF65-F5344CB8AC3E}">
        <p14:creationId xmlns:p14="http://schemas.microsoft.com/office/powerpoint/2010/main" val="1568769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A08D52-1D82-4D24-8268-4BAA4E245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04953"/>
            <a:ext cx="10396882" cy="1103586"/>
          </a:xfrm>
        </p:spPr>
        <p:txBody>
          <a:bodyPr/>
          <a:lstStyle/>
          <a:p>
            <a:r>
              <a:rPr lang="zh-TW" altLang="en-US" dirty="0"/>
              <a:t>                          </a:t>
            </a:r>
            <a:r>
              <a:rPr lang="en-US" altLang="zh-TW" dirty="0"/>
              <a:t>2</a:t>
            </a:r>
            <a:r>
              <a:rPr lang="zh-TW" altLang="en-US" dirty="0"/>
              <a:t> 牆上藝術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BC415012-50C3-491E-8E89-01F03082536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412125" y="1166648"/>
            <a:ext cx="6668813" cy="4453759"/>
          </a:xfrm>
        </p:spPr>
      </p:pic>
    </p:spTree>
    <p:extLst>
      <p:ext uri="{BB962C8B-B14F-4D97-AF65-F5344CB8AC3E}">
        <p14:creationId xmlns:p14="http://schemas.microsoft.com/office/powerpoint/2010/main" val="4224715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68FF70-118E-44B4-B511-794120BDE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362607"/>
            <a:ext cx="10396882" cy="1576551"/>
          </a:xfrm>
        </p:spPr>
        <p:txBody>
          <a:bodyPr/>
          <a:lstStyle/>
          <a:p>
            <a:r>
              <a:rPr lang="zh-TW" altLang="en-US" dirty="0"/>
              <a:t>                            </a:t>
            </a:r>
            <a:r>
              <a:rPr lang="en-US" altLang="zh-TW" dirty="0"/>
              <a:t>3</a:t>
            </a:r>
            <a:r>
              <a:rPr lang="zh-TW" altLang="en-US" dirty="0"/>
              <a:t>  永續發展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DD059376-E122-41C3-9F7D-1CAAB475B19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594538" y="1617048"/>
            <a:ext cx="4351283" cy="3995475"/>
          </a:xfrm>
        </p:spPr>
      </p:pic>
    </p:spTree>
    <p:extLst>
      <p:ext uri="{BB962C8B-B14F-4D97-AF65-F5344CB8AC3E}">
        <p14:creationId xmlns:p14="http://schemas.microsoft.com/office/powerpoint/2010/main" val="3202628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A8B322-DC2A-419D-8AC3-07159F4A3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                  請欣賞我們的影片</a:t>
            </a:r>
          </a:p>
        </p:txBody>
      </p:sp>
      <p:pic>
        <p:nvPicPr>
          <p:cNvPr id="8" name="內容版面配置區 7">
            <a:extLst>
              <a:ext uri="{FF2B5EF4-FFF2-40B4-BE49-F238E27FC236}">
                <a16:creationId xmlns:a16="http://schemas.microsoft.com/office/drawing/2014/main" id="{30EAB5B8-C383-4E51-B395-9217F9BE7F6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610303" y="1837765"/>
            <a:ext cx="4288221" cy="3758993"/>
          </a:xfrm>
        </p:spPr>
      </p:pic>
    </p:spTree>
    <p:extLst>
      <p:ext uri="{BB962C8B-B14F-4D97-AF65-F5344CB8AC3E}">
        <p14:creationId xmlns:p14="http://schemas.microsoft.com/office/powerpoint/2010/main" val="36640134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主要賽事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走讀蘆竹湳</Template>
  <TotalTime>566</TotalTime>
  <Words>43</Words>
  <Application>Microsoft Office PowerPoint</Application>
  <PresentationFormat>寬螢幕</PresentationFormat>
  <Paragraphs>6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9" baseType="lpstr">
      <vt:lpstr>新細明體</vt:lpstr>
      <vt:lpstr>Arial</vt:lpstr>
      <vt:lpstr>Impact</vt:lpstr>
      <vt:lpstr>主要賽事</vt:lpstr>
      <vt:lpstr>走讀蘆竹湳 ----牆上藝術世界</vt:lpstr>
      <vt:lpstr>                   1 蘆竹湳的歷史</vt:lpstr>
      <vt:lpstr>                          2 牆上藝術</vt:lpstr>
      <vt:lpstr>                            3  永續發展</vt:lpstr>
      <vt:lpstr>                   請欣賞我們的影片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走讀蘆竹湳 ----牆上藝術世界</dc:title>
  <dc:creator>D301前</dc:creator>
  <cp:lastModifiedBy>D301前</cp:lastModifiedBy>
  <cp:revision>5</cp:revision>
  <dcterms:created xsi:type="dcterms:W3CDTF">2023-01-04T06:32:18Z</dcterms:created>
  <dcterms:modified xsi:type="dcterms:W3CDTF">2023-01-06T08:40:05Z</dcterms:modified>
</cp:coreProperties>
</file>