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1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23"/>
  </p:normalViewPr>
  <p:slideViewPr>
    <p:cSldViewPr snapToGrid="0" snapToObjects="1">
      <p:cViewPr varScale="1">
        <p:scale>
          <a:sx n="90" d="100"/>
          <a:sy n="90" d="100"/>
        </p:scale>
        <p:origin x="232" y="1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01B5-F264-274D-B5F1-EC4A9F027EBE}" type="datetimeFigureOut">
              <a:rPr kumimoji="1" lang="zh-TW" altLang="en-US" smtClean="0"/>
              <a:t>2023/1/5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5E1ED839-18F3-8840-8FA2-306081A4FFC7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8954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01B5-F264-274D-B5F1-EC4A9F027EBE}" type="datetimeFigureOut">
              <a:rPr kumimoji="1" lang="zh-TW" altLang="en-US" smtClean="0"/>
              <a:t>2023/1/5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ED839-18F3-8840-8FA2-306081A4FFC7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9077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01B5-F264-274D-B5F1-EC4A9F027EBE}" type="datetimeFigureOut">
              <a:rPr kumimoji="1" lang="zh-TW" altLang="en-US" smtClean="0"/>
              <a:t>2023/1/5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ED839-18F3-8840-8FA2-306081A4FFC7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387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01B5-F264-274D-B5F1-EC4A9F027EBE}" type="datetimeFigureOut">
              <a:rPr kumimoji="1" lang="zh-TW" altLang="en-US" smtClean="0"/>
              <a:t>2023/1/5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ED839-18F3-8840-8FA2-306081A4FFC7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65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01B5-F264-274D-B5F1-EC4A9F027EBE}" type="datetimeFigureOut">
              <a:rPr kumimoji="1" lang="zh-TW" altLang="en-US" smtClean="0"/>
              <a:t>2023/1/5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ED839-18F3-8840-8FA2-306081A4FFC7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737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01B5-F264-274D-B5F1-EC4A9F027EBE}" type="datetimeFigureOut">
              <a:rPr kumimoji="1" lang="zh-TW" altLang="en-US" smtClean="0"/>
              <a:t>2023/1/5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ED839-18F3-8840-8FA2-306081A4FFC7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413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01B5-F264-274D-B5F1-EC4A9F027EBE}" type="datetimeFigureOut">
              <a:rPr kumimoji="1" lang="zh-TW" altLang="en-US" smtClean="0"/>
              <a:t>2023/1/5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ED839-18F3-8840-8FA2-306081A4FFC7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2670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01B5-F264-274D-B5F1-EC4A9F027EBE}" type="datetimeFigureOut">
              <a:rPr kumimoji="1" lang="zh-TW" altLang="en-US" smtClean="0"/>
              <a:t>2023/1/5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ED839-18F3-8840-8FA2-306081A4FFC7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335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01B5-F264-274D-B5F1-EC4A9F027EBE}" type="datetimeFigureOut">
              <a:rPr kumimoji="1" lang="zh-TW" altLang="en-US" smtClean="0"/>
              <a:t>2023/1/5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ED839-18F3-8840-8FA2-306081A4FFC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83298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01B5-F264-274D-B5F1-EC4A9F027EBE}" type="datetimeFigureOut">
              <a:rPr kumimoji="1" lang="zh-TW" altLang="en-US" smtClean="0"/>
              <a:t>2023/1/5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ED839-18F3-8840-8FA2-306081A4FFC7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790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C8D01B5-F264-274D-B5F1-EC4A9F027EBE}" type="datetimeFigureOut">
              <a:rPr kumimoji="1" lang="zh-TW" altLang="en-US" smtClean="0"/>
              <a:t>2023/1/5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ED839-18F3-8840-8FA2-306081A4FFC7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220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D01B5-F264-274D-B5F1-EC4A9F027EBE}" type="datetimeFigureOut">
              <a:rPr kumimoji="1" lang="zh-TW" altLang="en-US" smtClean="0"/>
              <a:t>2023/1/5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E1ED839-18F3-8840-8FA2-306081A4FFC7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5435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A12D55-B77D-D147-A31E-1177FFEC08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72497" y="778477"/>
            <a:ext cx="7447005" cy="1655762"/>
          </a:xfrm>
        </p:spPr>
        <p:txBody>
          <a:bodyPr>
            <a:normAutofit/>
          </a:bodyPr>
          <a:lstStyle/>
          <a:p>
            <a:r>
              <a:rPr kumimoji="1" lang="zh-TW" altLang="en-US" sz="9000" dirty="0"/>
              <a:t>建築裡的懷念 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F4F40E4-1314-F54D-95C8-B54D0A0A04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2038" y="3559855"/>
            <a:ext cx="6137531" cy="2183720"/>
          </a:xfrm>
        </p:spPr>
        <p:txBody>
          <a:bodyPr>
            <a:normAutofit fontScale="70000" lnSpcReduction="20000"/>
          </a:bodyPr>
          <a:lstStyle/>
          <a:p>
            <a:r>
              <a:rPr kumimoji="1" lang="zh-TW" altLang="en-US" sz="8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蘆竹湳</a:t>
            </a:r>
            <a:endParaRPr kumimoji="1" lang="en-US" altLang="zh-TW" sz="8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kumimoji="1" lang="zh-TW" altLang="en-US" sz="8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第三組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9FB55EC0-2A20-0642-A4E6-60AB57090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010" y="3559854"/>
            <a:ext cx="4233990" cy="2626633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A0EF6832-D3D4-FE4D-AEE4-C4F67158A1DB}"/>
              </a:ext>
            </a:extLst>
          </p:cNvPr>
          <p:cNvSpPr txBox="1"/>
          <p:nvPr/>
        </p:nvSpPr>
        <p:spPr>
          <a:xfrm>
            <a:off x="2085975" y="5595699"/>
            <a:ext cx="450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800" dirty="0">
                <a:solidFill>
                  <a:schemeClr val="accent1">
                    <a:lumMod val="75000"/>
                  </a:schemeClr>
                </a:solidFill>
              </a:rPr>
              <a:t>組員：</a:t>
            </a:r>
            <a:r>
              <a:rPr kumimoji="1" lang="en-US" altLang="zh-TW" sz="2800" dirty="0">
                <a:solidFill>
                  <a:schemeClr val="accent1">
                    <a:lumMod val="75000"/>
                  </a:schemeClr>
                </a:solidFill>
              </a:rPr>
              <a:t>20,7,23,18</a:t>
            </a:r>
            <a:endParaRPr kumimoji="1" lang="zh-TW" alt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794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79791E-8F80-0E4D-A302-905DD2573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kumimoji="1" lang="en-US" altLang="zh-TW" dirty="0"/>
            </a:br>
            <a:br>
              <a:rPr kumimoji="1" lang="en-US" altLang="zh-TW" dirty="0"/>
            </a:br>
            <a:br>
              <a:rPr kumimoji="1" lang="en-US" altLang="zh-TW" dirty="0"/>
            </a:br>
            <a:br>
              <a:rPr kumimoji="1" lang="en-US" altLang="zh-TW" dirty="0"/>
            </a:br>
            <a:br>
              <a:rPr kumimoji="1" lang="en-US" altLang="zh-TW" dirty="0"/>
            </a:br>
            <a:endParaRPr kumimoji="1" lang="zh-TW" altLang="en-US" dirty="0"/>
          </a:p>
        </p:txBody>
      </p:sp>
      <p:sp>
        <p:nvSpPr>
          <p:cNvPr id="11" name="內容版面配置區 10">
            <a:extLst>
              <a:ext uri="{FF2B5EF4-FFF2-40B4-BE49-F238E27FC236}">
                <a16:creationId xmlns:a16="http://schemas.microsoft.com/office/drawing/2014/main" id="{4B9A032C-B7D9-B64C-8B48-04192B62A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371475"/>
            <a:ext cx="9603275" cy="5094870"/>
          </a:xfrm>
        </p:spPr>
        <p:txBody>
          <a:bodyPr>
            <a:noAutofit/>
          </a:bodyPr>
          <a:lstStyle/>
          <a:p>
            <a:r>
              <a:rPr lang="zh-TW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擁有三百年歷史的老社區，留有五十多座閩式三合院。</a:t>
            </a:r>
            <a:endParaRPr lang="en-US" altLang="zh-TW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zh-TW" altLang="en-US" sz="4000" dirty="0"/>
              <a:t>蘆竹湳古厝是目前全台灣保存三合院最多的地方</a:t>
            </a:r>
            <a:endParaRPr kumimoji="1" lang="zh-TW" alt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84F080AD-12E4-854A-877F-1E5220834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100" y="2714624"/>
            <a:ext cx="4152900" cy="347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2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C46DA7-87F1-2340-883A-6C93D1006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457199"/>
            <a:ext cx="10135584" cy="7958137"/>
          </a:xfrm>
        </p:spPr>
        <p:txBody>
          <a:bodyPr>
            <a:noAutofit/>
          </a:bodyPr>
          <a:lstStyle/>
          <a:p>
            <a:r>
              <a:rPr lang="zh-TW" altLang="en-US" sz="4800" dirty="0"/>
              <a:t>苗栗頭份蘆竹湳古厝，</a:t>
            </a:r>
            <a:br>
              <a:rPr lang="en-US" altLang="zh-TW" sz="4800" dirty="0"/>
            </a:br>
            <a:r>
              <a:rPr lang="zh-TW" altLang="en-US" sz="4800" dirty="0"/>
              <a:t>有紅磚老屋的三合院，</a:t>
            </a:r>
            <a:br>
              <a:rPr lang="en-US" altLang="zh-TW" sz="4800" dirty="0"/>
            </a:br>
            <a:r>
              <a:rPr lang="zh-TW" altLang="en-US" sz="4800" dirty="0"/>
              <a:t>已超過百年的古樸閩南聚落。</a:t>
            </a:r>
            <a:br>
              <a:rPr lang="en-US" altLang="zh-TW" sz="4800" dirty="0"/>
            </a:br>
            <a:r>
              <a:rPr lang="zh-TW" altLang="en-US" sz="4800" dirty="0"/>
              <a:t>蘆竹湳古厝經由社區再造，</a:t>
            </a:r>
            <a:br>
              <a:rPr lang="en-US" altLang="zh-TW" sz="4800" dirty="0"/>
            </a:br>
            <a:r>
              <a:rPr lang="zh-TW" altLang="en-US" sz="4800" dirty="0"/>
              <a:t>變身一處寓教於樂的懷舊景點，</a:t>
            </a:r>
            <a:br>
              <a:rPr lang="en-US" altLang="zh-TW" sz="4800" dirty="0"/>
            </a:br>
            <a:r>
              <a:rPr lang="zh-TW" altLang="en-US" sz="4800" dirty="0"/>
              <a:t>可以自由走逛在舊社區中，</a:t>
            </a:r>
            <a:br>
              <a:rPr lang="en-US" altLang="zh-TW" sz="4800" dirty="0"/>
            </a:br>
            <a:r>
              <a:rPr lang="zh-TW" altLang="en-US" sz="4800" dirty="0"/>
              <a:t>感受樸質的農村時代。</a:t>
            </a:r>
            <a:endParaRPr kumimoji="1"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val="870874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4BDCF6-1BE8-8D4D-9EBA-BEAA02D71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30A80375-7AED-014D-B73C-46FE4B8D63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2875"/>
            <a:ext cx="12192000" cy="6815138"/>
          </a:xfrm>
        </p:spPr>
      </p:pic>
    </p:spTree>
    <p:extLst>
      <p:ext uri="{BB962C8B-B14F-4D97-AF65-F5344CB8AC3E}">
        <p14:creationId xmlns:p14="http://schemas.microsoft.com/office/powerpoint/2010/main" val="3112518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C36AD7-B193-D647-8037-753ADEF5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238" y="804519"/>
            <a:ext cx="8011616" cy="1049235"/>
          </a:xfrm>
        </p:spPr>
        <p:txBody>
          <a:bodyPr>
            <a:noAutofit/>
          </a:bodyPr>
          <a:lstStyle/>
          <a:p>
            <a:r>
              <a:rPr kumimoji="1" lang="zh-TW" altLang="en-US" sz="7200" dirty="0"/>
              <a:t>請 欣 賞 影 片吧！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39267AE5-59C8-7749-B39E-E6B141BCC7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3238" y="1959683"/>
            <a:ext cx="7267096" cy="4093798"/>
          </a:xfrm>
        </p:spPr>
      </p:pic>
    </p:spTree>
    <p:extLst>
      <p:ext uri="{BB962C8B-B14F-4D97-AF65-F5344CB8AC3E}">
        <p14:creationId xmlns:p14="http://schemas.microsoft.com/office/powerpoint/2010/main" val="1548822260"/>
      </p:ext>
    </p:extLst>
  </p:cSld>
  <p:clrMapOvr>
    <a:masterClrMapping/>
  </p:clrMapOvr>
</p:sld>
</file>

<file path=ppt/theme/theme1.xml><?xml version="1.0" encoding="utf-8"?>
<a:theme xmlns:a="http://schemas.openxmlformats.org/drawingml/2006/main" name="圖庫">
  <a:themeElements>
    <a:clrScheme name="圖庫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圖庫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圖庫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{0CE41DDA-B517-0C46-9C94-0C9C0DCC1FAE}tf10001119</Template>
  <TotalTime>1550</TotalTime>
  <Words>108</Words>
  <Application>Microsoft Macintosh PowerPoint</Application>
  <PresentationFormat>寬螢幕</PresentationFormat>
  <Paragraphs>9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8" baseType="lpstr">
      <vt:lpstr>Arial</vt:lpstr>
      <vt:lpstr>Gill Sans MT</vt:lpstr>
      <vt:lpstr>圖庫</vt:lpstr>
      <vt:lpstr>建築裡的懷念 </vt:lpstr>
      <vt:lpstr>     </vt:lpstr>
      <vt:lpstr>苗栗頭份蘆竹湳古厝， 有紅磚老屋的三合院， 已超過百年的古樸閩南聚落。 蘆竹湳古厝經由社區再造， 變身一處寓教於樂的懷舊景點， 可以自由走逛在舊社區中， 感受樸質的農村時代。</vt:lpstr>
      <vt:lpstr>PowerPoint 簡報</vt:lpstr>
      <vt:lpstr>請 欣 賞 影 片吧！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建築裡的懷念 </dc:title>
  <dc:creator>Microsoft Office User</dc:creator>
  <cp:lastModifiedBy>Microsoft Office User</cp:lastModifiedBy>
  <cp:revision>13</cp:revision>
  <dcterms:created xsi:type="dcterms:W3CDTF">2023-01-05T12:41:49Z</dcterms:created>
  <dcterms:modified xsi:type="dcterms:W3CDTF">2023-01-06T14:32:02Z</dcterms:modified>
</cp:coreProperties>
</file>