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0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DFKai-SB" pitchFamily="65" charset="-12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Garamond" pitchFamily="18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9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03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629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8" name="Google Shape;18;p2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b="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只有標題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2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2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>
  <p:cSld name="比較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2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3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4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>
  <p:cSld name="只有標題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88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8" name="Google Shape;38;p4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4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4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2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>
            <a:spLocks noGrp="1"/>
          </p:cNvSpPr>
          <p:nvPr>
            <p:ph type="pic" idx="2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34"/>
          <p:cNvSpPr txBox="1">
            <a:spLocks noGrp="1"/>
          </p:cNvSpPr>
          <p:nvPr>
            <p:ph type="body" idx="1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 rot="5400000">
            <a:off x="3927259" y="-1253332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184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9600"/>
              <a:buFont typeface="DFKai-SB"/>
              <a:buNone/>
            </a:pPr>
            <a:r>
              <a:rPr lang="zh-TW" sz="9600" dirty="0" smtClean="0">
                <a:latin typeface="DFKai-SB"/>
                <a:ea typeface="DFKai-SB"/>
                <a:cs typeface="DFKai-SB"/>
                <a:sym typeface="DFKai-SB"/>
              </a:rPr>
              <a:t>社區</a:t>
            </a:r>
            <a:r>
              <a:rPr lang="zh-TW" sz="9600" dirty="0">
                <a:latin typeface="DFKai-SB"/>
                <a:ea typeface="DFKai-SB"/>
                <a:cs typeface="DFKai-SB"/>
                <a:sym typeface="DFKai-SB"/>
              </a:rPr>
              <a:t>之美</a:t>
            </a:r>
            <a:endParaRPr dirty="0"/>
          </a:p>
        </p:txBody>
      </p:sp>
      <p:sp>
        <p:nvSpPr>
          <p:cNvPr id="257" name="Google Shape;257;p37"/>
          <p:cNvSpPr txBox="1">
            <a:spLocks noGrp="1"/>
          </p:cNvSpPr>
          <p:nvPr>
            <p:ph type="subTitle" idx="1"/>
          </p:nvPr>
        </p:nvSpPr>
        <p:spPr>
          <a:xfrm>
            <a:off x="4438465" y="3932808"/>
            <a:ext cx="3529743" cy="72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zh-TW" sz="3200" b="1" dirty="0">
                <a:solidFill>
                  <a:srgbClr val="4DC8EB"/>
                </a:solidFill>
                <a:latin typeface="Arial Rounded"/>
                <a:ea typeface="Arial Rounded"/>
                <a:cs typeface="Arial Rounded"/>
                <a:sym typeface="Arial Rounded"/>
              </a:rPr>
              <a:t>404-</a:t>
            </a:r>
            <a:r>
              <a:rPr lang="zh-TW" sz="3200" b="1" dirty="0" smtClean="0">
                <a:solidFill>
                  <a:srgbClr val="4DC8EB"/>
                </a:solidFill>
                <a:latin typeface="Arial Rounded"/>
                <a:ea typeface="Arial Rounded"/>
                <a:cs typeface="Arial Rounded"/>
                <a:sym typeface="Arial Rounded"/>
              </a:rPr>
              <a:t>26</a:t>
            </a:r>
            <a:r>
              <a:rPr lang="zh-TW" altLang="en-US" sz="3200" b="1" dirty="0" smtClean="0">
                <a:solidFill>
                  <a:srgbClr val="4DC8EB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zh-TW" sz="3200" b="1" dirty="0" smtClean="0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羅</a:t>
            </a:r>
            <a:r>
              <a:rPr lang="zh-TW" sz="3200" b="1" dirty="0">
                <a:solidFill>
                  <a:srgbClr val="FF66FF"/>
                </a:solidFill>
                <a:latin typeface="DFKai-SB"/>
                <a:ea typeface="DFKai-SB"/>
                <a:cs typeface="DFKai-SB"/>
                <a:sym typeface="DFKai-SB"/>
              </a:rPr>
              <a:t>雨恩</a:t>
            </a:r>
            <a:endParaRPr b="1" dirty="0"/>
          </a:p>
        </p:txBody>
      </p:sp>
      <p:pic>
        <p:nvPicPr>
          <p:cNvPr id="1027" name="Picture 3" descr="C:\Program Files\Microsoft Office\MEDIA\OFFICE14\Lines\BD14710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90900"/>
            <a:ext cx="457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OFFICE14\Lines\BD14677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90900"/>
            <a:ext cx="4572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7" y="3391785"/>
            <a:ext cx="4824536" cy="2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title"/>
          </p:nvPr>
        </p:nvSpPr>
        <p:spPr>
          <a:xfrm>
            <a:off x="479376" y="260648"/>
            <a:ext cx="547260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zh-TW" altLang="en-US" sz="8800" dirty="0" smtClean="0">
                <a:solidFill>
                  <a:srgbClr val="5A95C6"/>
                </a:solidFill>
                <a:latin typeface="標楷體" pitchFamily="65" charset="-120"/>
                <a:ea typeface="標楷體" pitchFamily="65" charset="-120"/>
              </a:rPr>
              <a:t>腳踏車道</a:t>
            </a:r>
            <a:endParaRPr sz="8800" dirty="0">
              <a:solidFill>
                <a:srgbClr val="5A95C6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1"/>
          </p:nvPr>
        </p:nvSpPr>
        <p:spPr>
          <a:xfrm>
            <a:off x="263351" y="1916832"/>
            <a:ext cx="6543465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indent="-68579">
              <a:spcBef>
                <a:spcPts val="0"/>
              </a:spcBef>
              <a:buNone/>
            </a:pP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是一個腳踏車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道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他是環繞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整個竹南運動公園一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，給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喜歡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運動的人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慢跑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給居民騎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腳踏車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4000" dirty="0">
                <a:latin typeface="標楷體" pitchFamily="65" charset="-120"/>
                <a:ea typeface="標楷體" pitchFamily="65" charset="-120"/>
              </a:rPr>
              <a:t>個休閒活動的好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地點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4000" dirty="0">
              <a:latin typeface="標楷體" pitchFamily="65" charset="-120"/>
              <a:ea typeface="標楷體" pitchFamily="65" charset="-120"/>
            </a:endParaRPr>
          </a:p>
          <a:p>
            <a:pPr marL="182880" lvl="0" indent="-685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17" y="260648"/>
            <a:ext cx="469812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376" y="1628800"/>
            <a:ext cx="5760640" cy="4608512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這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是公園裡面的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游泳池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夏天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最受歡迎的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地方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許多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人也會來這邊請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學習游泳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裡面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也有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幼兒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池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給小朋友玩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有長輩來做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spa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放鬆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dirty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3352" y="290310"/>
            <a:ext cx="7848872" cy="1050458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竹南鎮立游泳池</a:t>
            </a:r>
          </a:p>
          <a:p>
            <a:pPr marL="114300" indent="0">
              <a:buNone/>
            </a:pP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74035"/>
            <a:ext cx="5663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360" y="1196752"/>
            <a:ext cx="5591944" cy="1664358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竹南運動公園</a:t>
            </a:r>
            <a:r>
              <a:rPr lang="en-US" altLang="zh-TW" sz="6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李科永圖書館</a:t>
            </a:r>
            <a:r>
              <a:rPr lang="en-US" altLang="zh-TW" sz="66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6600" dirty="0" smtClean="0">
                <a:solidFill>
                  <a:srgbClr val="00B0F0"/>
                </a:solidFill>
              </a:rPr>
              <a:t/>
            </a:r>
            <a:br>
              <a:rPr lang="en-US" altLang="zh-TW" sz="6600" dirty="0" smtClean="0">
                <a:solidFill>
                  <a:srgbClr val="00B0F0"/>
                </a:solidFill>
              </a:rPr>
            </a:br>
            <a:endParaRPr lang="zh-TW" altLang="en-US" sz="6600" dirty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3352" y="2060848"/>
            <a:ext cx="5472608" cy="45365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這是一個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圖書館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平常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放學時間都會有很多學生到那裡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借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還書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複習功課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4400" dirty="0">
                <a:latin typeface="標楷體" pitchFamily="65" charset="-120"/>
                <a:ea typeface="標楷體" pitchFamily="65" charset="-120"/>
              </a:rPr>
              <a:t>有報紙和雜誌可提供給居民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閱讀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836712"/>
            <a:ext cx="5976664" cy="53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83432" y="1988840"/>
            <a:ext cx="10058400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48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透過這些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照片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覺得我們社區有豐富的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設施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可以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居民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zh-TW" sz="6000" dirty="0">
                <a:latin typeface="標楷體" pitchFamily="65" charset="-120"/>
                <a:ea typeface="標楷體" pitchFamily="65" charset="-120"/>
              </a:rPr>
              <a:t>可以讓我們住得更</a:t>
            </a:r>
            <a:r>
              <a:rPr lang="zh-TW" altLang="zh-TW" sz="6000" dirty="0" smtClean="0">
                <a:latin typeface="標楷體" pitchFamily="65" charset="-120"/>
                <a:ea typeface="標楷體" pitchFamily="65" charset="-120"/>
              </a:rPr>
              <a:t>健康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C:\Program Files\Microsoft Office\MEDIA\CAGCAT10\j0230876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4005064"/>
            <a:ext cx="25026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9656" y="1700808"/>
            <a:ext cx="6541368" cy="3506486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謝謝觀賞</a:t>
            </a:r>
            <a:endParaRPr lang="zh-TW" altLang="en-US" sz="9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8" name="Picture 10" descr="C:\Program Files\Microsoft Office\MEDIA\OFFICE14\Bullets\BD21302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084711"/>
            <a:ext cx="720080" cy="6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Program Files\Microsoft Office\MEDIA\OFFICE14\Bullets\BD21302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13921" y="3183631"/>
            <a:ext cx="709032" cy="75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Program Files\Microsoft Office\MEDIA\OFFICE14\Bullets\BD102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6381328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Program Files\Microsoft Office\MEDIA\OFFICE14\Bullets\BD102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7" y="6361856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:\Program Files\Microsoft Office\MEDIA\OFFICE14\Bullets\BD102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7" y="40466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Program Files\Microsoft Office\MEDIA\OFFICE14\Bullets\BD1029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831" y="347514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肥皂">
  <a:themeElements>
    <a:clrScheme name="肥皂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161</Words>
  <Application>Microsoft Office PowerPoint</Application>
  <PresentationFormat>自訂</PresentationFormat>
  <Paragraphs>10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Arial</vt:lpstr>
      <vt:lpstr>新細明體</vt:lpstr>
      <vt:lpstr>DFKai-SB</vt:lpstr>
      <vt:lpstr>Calibri</vt:lpstr>
      <vt:lpstr>Century Gothic</vt:lpstr>
      <vt:lpstr>Garamond</vt:lpstr>
      <vt:lpstr>Noto Sans Symbols</vt:lpstr>
      <vt:lpstr>Arial Rounded</vt:lpstr>
      <vt:lpstr>肥皂</vt:lpstr>
      <vt:lpstr>HDOfficeLightV0</vt:lpstr>
      <vt:lpstr>1_HDOfficeLightV0</vt:lpstr>
      <vt:lpstr>社區之美</vt:lpstr>
      <vt:lpstr>腳踏車道</vt:lpstr>
      <vt:lpstr>這是公園裡面的游泳池，是夏天最受歡迎的地方，許多人也會來這邊請教練，學習游泳，裡面也有幼兒池可以給小朋友玩水，也有長輩來做spa放鬆喔。 </vt:lpstr>
      <vt:lpstr>竹南運動公園 李科永圖書館  </vt:lpstr>
      <vt:lpstr>PowerPoint 簡報</vt:lpstr>
      <vt:lpstr>謝謝觀賞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后庄社區之美</dc:title>
  <cp:lastModifiedBy>user</cp:lastModifiedBy>
  <cp:revision>20</cp:revision>
  <dcterms:modified xsi:type="dcterms:W3CDTF">2022-05-31T07:35:51Z</dcterms:modified>
</cp:coreProperties>
</file>