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5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6255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6846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40370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0932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67771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94586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10709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99958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6898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2160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7570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9590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5778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9559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7823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6474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4455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F2F789D-8405-0540-8A72-2BBC37043FAB}" type="datetimeFigureOut">
              <a:rPr kumimoji="1" lang="zh-TW" altLang="en-US" smtClean="0"/>
              <a:t>2022/5/25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746C5B0-E954-F54D-A24E-D7D026AFBBE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5652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38B7A6-1963-9041-99E4-45FAAF36C9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/>
              <a:t>社區之美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015D145-0815-2F42-A553-BD3DCC59CE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TW" dirty="0"/>
              <a:t>404    12</a:t>
            </a:r>
            <a:r>
              <a:rPr kumimoji="1" lang="zh-TW" altLang="en-US" dirty="0"/>
              <a:t>   陳衍竣</a:t>
            </a:r>
          </a:p>
        </p:txBody>
      </p:sp>
    </p:spTree>
    <p:extLst>
      <p:ext uri="{BB962C8B-B14F-4D97-AF65-F5344CB8AC3E}">
        <p14:creationId xmlns:p14="http://schemas.microsoft.com/office/powerpoint/2010/main" val="25782820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F9E90E-10B8-ED4E-BD7C-495FE368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松鼠</a:t>
            </a: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F937F114-156C-8F47-BA56-FCE1564D080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8109" r="8109"/>
          <a:stretch>
            <a:fillRect/>
          </a:stretch>
        </p:blipFill>
        <p:spPr/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48CE66D-E2F6-8E41-8E47-26EE5940D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1" lang="zh-TW" altLang="en-US" dirty="0"/>
              <a:t>我在拍攝在電線桿上跑的松鼠。</a:t>
            </a:r>
            <a:endParaRPr kumimoji="1" lang="en-US" altLang="zh-TW" dirty="0"/>
          </a:p>
          <a:p>
            <a:r>
              <a:rPr kumimoji="1" lang="zh-TW" altLang="en-US" dirty="0"/>
              <a:t>因為牠每天都會來我家。</a:t>
            </a:r>
          </a:p>
        </p:txBody>
      </p:sp>
    </p:spTree>
    <p:extLst>
      <p:ext uri="{BB962C8B-B14F-4D97-AF65-F5344CB8AC3E}">
        <p14:creationId xmlns:p14="http://schemas.microsoft.com/office/powerpoint/2010/main" val="6884516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F9E90E-10B8-ED4E-BD7C-495FE368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我家的美景</a:t>
            </a: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0055E664-2777-9F43-8143-93CA2EE5906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8109" r="8109"/>
          <a:stretch>
            <a:fillRect/>
          </a:stretch>
        </p:blipFill>
        <p:spPr/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48CE66D-E2F6-8E41-8E47-26EE5940D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1" lang="zh-TW" altLang="en-US" dirty="0"/>
              <a:t>我常跑步完去休息的地方，那時候我因為找不到美麗的地方，</a:t>
            </a:r>
            <a:endParaRPr kumimoji="1" lang="en-US" altLang="zh-TW" dirty="0"/>
          </a:p>
          <a:p>
            <a:r>
              <a:rPr kumimoji="1" lang="zh-TW" altLang="en-US" dirty="0"/>
              <a:t>剛好捕捉到了這個美景。</a:t>
            </a:r>
          </a:p>
        </p:txBody>
      </p:sp>
    </p:spTree>
    <p:extLst>
      <p:ext uri="{BB962C8B-B14F-4D97-AF65-F5344CB8AC3E}">
        <p14:creationId xmlns:p14="http://schemas.microsoft.com/office/powerpoint/2010/main" val="8636297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F9E90E-10B8-ED4E-BD7C-495FE368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我家附近的公園</a:t>
            </a: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A9DE6362-E564-A64A-9600-2E6F199B32F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8109" r="8109"/>
          <a:stretch>
            <a:fillRect/>
          </a:stretch>
        </p:blipFill>
        <p:spPr/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48CE66D-E2F6-8E41-8E47-26EE5940D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1" lang="zh-TW" altLang="en-US" dirty="0"/>
              <a:t>這是我的樹屋，我常來到這裡玩。</a:t>
            </a:r>
            <a:endParaRPr kumimoji="1" lang="en-US" altLang="zh-TW" dirty="0"/>
          </a:p>
          <a:p>
            <a:r>
              <a:rPr kumimoji="1" lang="zh-TW" altLang="en-US" dirty="0"/>
              <a:t>它很堅固又高大，不管多少小朋友在</a:t>
            </a:r>
            <a:endParaRPr kumimoji="1" lang="en-US" altLang="zh-TW" dirty="0"/>
          </a:p>
          <a:p>
            <a:r>
              <a:rPr kumimoji="1" lang="zh-TW" altLang="en-US" dirty="0"/>
              <a:t>上面都不會斷掉。</a:t>
            </a:r>
          </a:p>
        </p:txBody>
      </p:sp>
    </p:spTree>
    <p:extLst>
      <p:ext uri="{BB962C8B-B14F-4D97-AF65-F5344CB8AC3E}">
        <p14:creationId xmlns:p14="http://schemas.microsoft.com/office/powerpoint/2010/main" val="37849995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2E3F71B9-071D-1140-9562-29A97720F83C}"/>
              </a:ext>
            </a:extLst>
          </p:cNvPr>
          <p:cNvSpPr txBox="1"/>
          <p:nvPr/>
        </p:nvSpPr>
        <p:spPr>
          <a:xfrm>
            <a:off x="4120053" y="2312275"/>
            <a:ext cx="4519450" cy="132343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zh-TW" altLang="en-US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謝謝大家</a:t>
            </a:r>
          </a:p>
        </p:txBody>
      </p:sp>
    </p:spTree>
    <p:extLst>
      <p:ext uri="{BB962C8B-B14F-4D97-AF65-F5344CB8AC3E}">
        <p14:creationId xmlns:p14="http://schemas.microsoft.com/office/powerpoint/2010/main" val="1571752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{E2C7E8E9-7DAC-B94D-BCFE-5E85CE06E146}tf10001073</Template>
  <TotalTime>73</TotalTime>
  <Words>95</Words>
  <Application>Microsoft Macintosh PowerPoint</Application>
  <PresentationFormat>寬螢幕</PresentationFormat>
  <Paragraphs>13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新細明體</vt:lpstr>
      <vt:lpstr>Arial</vt:lpstr>
      <vt:lpstr>Tw Cen MT</vt:lpstr>
      <vt:lpstr>小水滴</vt:lpstr>
      <vt:lpstr>社區之美</vt:lpstr>
      <vt:lpstr>松鼠</vt:lpstr>
      <vt:lpstr>我家的美景</vt:lpstr>
      <vt:lpstr>我家附近的公園</vt:lpstr>
      <vt:lpstr>PowerPoint 簡報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User</dc:creator>
  <cp:lastModifiedBy>Microsoft Office User</cp:lastModifiedBy>
  <cp:revision>12</cp:revision>
  <dcterms:created xsi:type="dcterms:W3CDTF">2022-05-23T14:00:08Z</dcterms:created>
  <dcterms:modified xsi:type="dcterms:W3CDTF">2022-05-25T14:42:34Z</dcterms:modified>
</cp:coreProperties>
</file>