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66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6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68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92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863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85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40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06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67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03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14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84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81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78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20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47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FD05-22EC-43DF-8E5B-757868A3B64F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D9A96F-12D6-40E2-8784-6417BBA04D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C44242-4E81-402C-AE3B-C7FE50584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806" y="1710268"/>
            <a:ext cx="5157926" cy="2047604"/>
          </a:xfrm>
        </p:spPr>
        <p:txBody>
          <a:bodyPr/>
          <a:lstStyle/>
          <a:p>
            <a:pPr algn="ctr"/>
            <a:r>
              <a:rPr lang="zh-TW" altLang="en-US" sz="9600" dirty="0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社區之美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27FDBF8-3829-47CF-B972-8D6E427FE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7972" y="4052647"/>
            <a:ext cx="3027284" cy="2190169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C0C0C0"/>
                </a:highlight>
              </a:rPr>
              <a:t>404</a:t>
            </a:r>
          </a:p>
          <a:p>
            <a:pPr algn="ctr"/>
            <a:r>
              <a:rPr lang="zh-TW" altLang="en-US" sz="6000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C0C0C0"/>
                </a:highlight>
              </a:rPr>
              <a:t>陳禾霖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314CF7E-23D7-4C5A-82E4-7EC25EE2F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977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7260EE-8635-4DE9-B6A0-F9118CEB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1942"/>
            <a:ext cx="8596668" cy="1784411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溫暖的家</a:t>
            </a:r>
            <a:br>
              <a:rPr lang="en-US" altLang="zh-TW" dirty="0"/>
            </a:br>
            <a:r>
              <a:rPr lang="zh-TW" altLang="en-US" dirty="0"/>
              <a:t>這裡是我家</a:t>
            </a:r>
            <a:br>
              <a:rPr lang="en-US" altLang="zh-TW" dirty="0"/>
            </a:br>
            <a:r>
              <a:rPr lang="zh-TW" altLang="en-US" dirty="0"/>
              <a:t>每天看到它都會讓我覺得很幸福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18181D1-7422-4E59-B370-D41C4E9B9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25950"/>
            <a:ext cx="8596668" cy="4532050"/>
          </a:xfrm>
        </p:spPr>
      </p:pic>
    </p:spTree>
    <p:extLst>
      <p:ext uri="{BB962C8B-B14F-4D97-AF65-F5344CB8AC3E}">
        <p14:creationId xmlns:p14="http://schemas.microsoft.com/office/powerpoint/2010/main" val="4780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D148BC-5EF1-4C47-885B-E17FBC57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96249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/>
              <a:t>愛在後庄里</a:t>
            </a:r>
            <a:br>
              <a:rPr lang="en-US" altLang="zh-TW" dirty="0"/>
            </a:br>
            <a:r>
              <a:rPr lang="zh-TW" altLang="en-US" dirty="0"/>
              <a:t>表示這裡很</a:t>
            </a:r>
            <a:r>
              <a:rPr lang="zh-TW" altLang="en-US"/>
              <a:t>有愛心充滿愛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49BC18E-89D0-4ECA-87C9-185D7291E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645546"/>
            <a:ext cx="8596669" cy="4074849"/>
          </a:xfrm>
        </p:spPr>
      </p:pic>
    </p:spTree>
    <p:extLst>
      <p:ext uri="{BB962C8B-B14F-4D97-AF65-F5344CB8AC3E}">
        <p14:creationId xmlns:p14="http://schemas.microsoft.com/office/powerpoint/2010/main" val="42638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13EEB4-0C0F-468A-8E06-92CF36BA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16350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/>
              <a:t>回到母校</a:t>
            </a:r>
            <a:br>
              <a:rPr lang="en-US" altLang="zh-TW" dirty="0"/>
            </a:br>
            <a:r>
              <a:rPr lang="zh-TW" altLang="en-US" dirty="0"/>
              <a:t>這裡對我來說是很溫暖的地方</a:t>
            </a:r>
            <a:br>
              <a:rPr lang="en-US" altLang="zh-TW" dirty="0"/>
            </a:br>
            <a:r>
              <a:rPr lang="zh-TW" altLang="en-US" dirty="0"/>
              <a:t>充滿我的回憶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89D32BC-6D3E-41CC-93E6-E2DD5710A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25950"/>
            <a:ext cx="8596668" cy="4532050"/>
          </a:xfrm>
        </p:spPr>
      </p:pic>
    </p:spTree>
    <p:extLst>
      <p:ext uri="{BB962C8B-B14F-4D97-AF65-F5344CB8AC3E}">
        <p14:creationId xmlns:p14="http://schemas.microsoft.com/office/powerpoint/2010/main" val="19929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90C3E2-0091-4A6F-83DC-FBC6B331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248399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/>
              <a:t>謝謝大家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169A80-2E64-45E3-91E1-81B313C9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857999"/>
            <a:ext cx="8596668" cy="48383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86920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57</Words>
  <Application>Microsoft Office PowerPoint</Application>
  <PresentationFormat>寬螢幕</PresentationFormat>
  <Paragraphs>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Arial</vt:lpstr>
      <vt:lpstr>Trebuchet MS</vt:lpstr>
      <vt:lpstr>Wingdings 3</vt:lpstr>
      <vt:lpstr>多面向</vt:lpstr>
      <vt:lpstr>社區之美</vt:lpstr>
      <vt:lpstr>溫暖的家 這裡是我家 每天看到它都會讓我覺得很幸福</vt:lpstr>
      <vt:lpstr>愛在後庄里 表示這裡很有愛心充滿愛 </vt:lpstr>
      <vt:lpstr>回到母校 這裡對我來說是很溫暖的地方 充滿我的回憶</vt:lpstr>
      <vt:lpstr>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社區之美</dc:title>
  <dc:creator>user</dc:creator>
  <cp:lastModifiedBy>user</cp:lastModifiedBy>
  <cp:revision>14</cp:revision>
  <dcterms:created xsi:type="dcterms:W3CDTF">2022-05-03T02:32:53Z</dcterms:created>
  <dcterms:modified xsi:type="dcterms:W3CDTF">2022-06-14T02:53:47Z</dcterms:modified>
</cp:coreProperties>
</file>