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71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1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754451-28BC-4DD5-B665-1C9FF7234FE2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4EFB5088-3CAF-4E82-AF52-6B5B182F6BED}">
      <dgm:prSet phldrT="[文字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zh-TW" altLang="en-US" dirty="0" smtClean="0"/>
            <a:t>踏查</a:t>
          </a:r>
          <a:endParaRPr lang="zh-TW" altLang="en-US" dirty="0"/>
        </a:p>
      </dgm:t>
    </dgm:pt>
    <dgm:pt modelId="{0A50E026-A20F-4F33-B9DC-55789F75004E}" type="parTrans" cxnId="{3F8DEEE9-53E5-4AD8-9763-9488A4498E77}">
      <dgm:prSet/>
      <dgm:spPr/>
      <dgm:t>
        <a:bodyPr/>
        <a:lstStyle/>
        <a:p>
          <a:endParaRPr lang="zh-TW" altLang="en-US"/>
        </a:p>
      </dgm:t>
    </dgm:pt>
    <dgm:pt modelId="{35235C61-C40C-4964-8571-0DEC8674184D}" type="sibTrans" cxnId="{3F8DEEE9-53E5-4AD8-9763-9488A4498E77}">
      <dgm:prSet/>
      <dgm:spPr/>
      <dgm:t>
        <a:bodyPr/>
        <a:lstStyle/>
        <a:p>
          <a:endParaRPr lang="zh-TW" altLang="en-US"/>
        </a:p>
      </dgm:t>
    </dgm:pt>
    <dgm:pt modelId="{D777B419-757F-4FAC-8577-4040EE239517}">
      <dgm:prSet phldrT="[文字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zh-TW" altLang="en-US" dirty="0" smtClean="0"/>
            <a:t>討論＆設計</a:t>
          </a:r>
          <a:endParaRPr lang="zh-TW" altLang="en-US" dirty="0"/>
        </a:p>
      </dgm:t>
    </dgm:pt>
    <dgm:pt modelId="{35E9EAD8-15D7-4E4D-A571-4B123AB9AE4C}" type="parTrans" cxnId="{E637FED0-A9B8-461B-9B6D-F0653097407A}">
      <dgm:prSet/>
      <dgm:spPr/>
      <dgm:t>
        <a:bodyPr/>
        <a:lstStyle/>
        <a:p>
          <a:endParaRPr lang="zh-TW" altLang="en-US"/>
        </a:p>
      </dgm:t>
    </dgm:pt>
    <dgm:pt modelId="{87BE3988-E2DE-4397-8533-A5DB62EBE225}" type="sibTrans" cxnId="{E637FED0-A9B8-461B-9B6D-F0653097407A}">
      <dgm:prSet/>
      <dgm:spPr/>
      <dgm:t>
        <a:bodyPr/>
        <a:lstStyle/>
        <a:p>
          <a:endParaRPr lang="zh-TW" altLang="en-US"/>
        </a:p>
      </dgm:t>
    </dgm:pt>
    <dgm:pt modelId="{C734FE91-C1C0-4CDB-AE33-413C7F5F241C}">
      <dgm:prSet phldrT="[文字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zh-TW" altLang="en-US" dirty="0" smtClean="0"/>
            <a:t>新詩、理念、短文、故事創作</a:t>
          </a:r>
          <a:endParaRPr lang="zh-TW" altLang="en-US" dirty="0"/>
        </a:p>
      </dgm:t>
    </dgm:pt>
    <dgm:pt modelId="{062DFE5F-DAC8-4E26-8B75-B51BE938D0E0}" type="parTrans" cxnId="{B99D6E96-1E4D-4208-8072-FA33341BF794}">
      <dgm:prSet/>
      <dgm:spPr/>
      <dgm:t>
        <a:bodyPr/>
        <a:lstStyle/>
        <a:p>
          <a:endParaRPr lang="zh-TW" altLang="en-US"/>
        </a:p>
      </dgm:t>
    </dgm:pt>
    <dgm:pt modelId="{E8AF1059-33CD-4B94-8AAF-B2C0A8D434CA}" type="sibTrans" cxnId="{B99D6E96-1E4D-4208-8072-FA33341BF794}">
      <dgm:prSet/>
      <dgm:spPr/>
      <dgm:t>
        <a:bodyPr/>
        <a:lstStyle/>
        <a:p>
          <a:endParaRPr lang="zh-TW" altLang="en-US"/>
        </a:p>
      </dgm:t>
    </dgm:pt>
    <dgm:pt modelId="{7584B330-102C-4DE5-9D7E-FDEC826A1E6F}">
      <dgm:prSet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zh-TW" altLang="en-US" dirty="0" smtClean="0"/>
            <a:t>國語日報校園活動報導撰文</a:t>
          </a:r>
          <a:endParaRPr lang="zh-TW" altLang="en-US" dirty="0"/>
        </a:p>
      </dgm:t>
    </dgm:pt>
    <dgm:pt modelId="{3251E064-26F2-41F4-86AD-BE7B0A4BA19B}" type="parTrans" cxnId="{787034C5-70EA-436E-B31B-B056F3296827}">
      <dgm:prSet/>
      <dgm:spPr/>
      <dgm:t>
        <a:bodyPr/>
        <a:lstStyle/>
        <a:p>
          <a:endParaRPr lang="zh-TW" altLang="en-US"/>
        </a:p>
      </dgm:t>
    </dgm:pt>
    <dgm:pt modelId="{0029F616-4CFC-4CC0-BEB3-F7543DAAFBBA}" type="sibTrans" cxnId="{787034C5-70EA-436E-B31B-B056F3296827}">
      <dgm:prSet/>
      <dgm:spPr/>
      <dgm:t>
        <a:bodyPr/>
        <a:lstStyle/>
        <a:p>
          <a:endParaRPr lang="zh-TW" altLang="en-US"/>
        </a:p>
      </dgm:t>
    </dgm:pt>
    <dgm:pt modelId="{EE112ACA-4CEB-41AB-9823-C107E72C8C2C}" type="pres">
      <dgm:prSet presAssocID="{2C754451-28BC-4DD5-B665-1C9FF7234FE2}" presName="Name0" presStyleCnt="0">
        <dgm:presLayoutVars>
          <dgm:dir/>
          <dgm:animLvl val="lvl"/>
          <dgm:resizeHandles val="exact"/>
        </dgm:presLayoutVars>
      </dgm:prSet>
      <dgm:spPr/>
    </dgm:pt>
    <dgm:pt modelId="{622449C7-F323-4283-BE08-0C69221CF0AF}" type="pres">
      <dgm:prSet presAssocID="{4EFB5088-3CAF-4E82-AF52-6B5B182F6BED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7B275F7-B746-4D63-B3F0-F527251EBA98}" type="pres">
      <dgm:prSet presAssocID="{35235C61-C40C-4964-8571-0DEC8674184D}" presName="parTxOnlySpace" presStyleCnt="0"/>
      <dgm:spPr/>
    </dgm:pt>
    <dgm:pt modelId="{125E9CCA-9665-4336-B1CA-AA170B3CF1BD}" type="pres">
      <dgm:prSet presAssocID="{D777B419-757F-4FAC-8577-4040EE239517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A315B5C-5E4B-47C3-A1D2-DEE52B8F7122}" type="pres">
      <dgm:prSet presAssocID="{87BE3988-E2DE-4397-8533-A5DB62EBE225}" presName="parTxOnlySpace" presStyleCnt="0"/>
      <dgm:spPr/>
    </dgm:pt>
    <dgm:pt modelId="{9604300A-5297-4D79-A178-D2645BB1D45D}" type="pres">
      <dgm:prSet presAssocID="{C734FE91-C1C0-4CDB-AE33-413C7F5F241C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F98507D-B41A-4E2C-938B-074468480A80}" type="pres">
      <dgm:prSet presAssocID="{E8AF1059-33CD-4B94-8AAF-B2C0A8D434CA}" presName="parTxOnlySpace" presStyleCnt="0"/>
      <dgm:spPr/>
    </dgm:pt>
    <dgm:pt modelId="{362F4A09-5E71-47CB-9EEE-189BBE5A9B82}" type="pres">
      <dgm:prSet presAssocID="{7584B330-102C-4DE5-9D7E-FDEC826A1E6F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3F8DEEE9-53E5-4AD8-9763-9488A4498E77}" srcId="{2C754451-28BC-4DD5-B665-1C9FF7234FE2}" destId="{4EFB5088-3CAF-4E82-AF52-6B5B182F6BED}" srcOrd="0" destOrd="0" parTransId="{0A50E026-A20F-4F33-B9DC-55789F75004E}" sibTransId="{35235C61-C40C-4964-8571-0DEC8674184D}"/>
    <dgm:cxn modelId="{787034C5-70EA-436E-B31B-B056F3296827}" srcId="{2C754451-28BC-4DD5-B665-1C9FF7234FE2}" destId="{7584B330-102C-4DE5-9D7E-FDEC826A1E6F}" srcOrd="3" destOrd="0" parTransId="{3251E064-26F2-41F4-86AD-BE7B0A4BA19B}" sibTransId="{0029F616-4CFC-4CC0-BEB3-F7543DAAFBBA}"/>
    <dgm:cxn modelId="{B99D6E96-1E4D-4208-8072-FA33341BF794}" srcId="{2C754451-28BC-4DD5-B665-1C9FF7234FE2}" destId="{C734FE91-C1C0-4CDB-AE33-413C7F5F241C}" srcOrd="2" destOrd="0" parTransId="{062DFE5F-DAC8-4E26-8B75-B51BE938D0E0}" sibTransId="{E8AF1059-33CD-4B94-8AAF-B2C0A8D434CA}"/>
    <dgm:cxn modelId="{AE29D99A-75D2-4B4E-B68C-83EF7224BD72}" type="presOf" srcId="{D777B419-757F-4FAC-8577-4040EE239517}" destId="{125E9CCA-9665-4336-B1CA-AA170B3CF1BD}" srcOrd="0" destOrd="0" presId="urn:microsoft.com/office/officeart/2005/8/layout/chevron1"/>
    <dgm:cxn modelId="{923711EA-2AC2-4D90-AA32-9833D3D825A0}" type="presOf" srcId="{2C754451-28BC-4DD5-B665-1C9FF7234FE2}" destId="{EE112ACA-4CEB-41AB-9823-C107E72C8C2C}" srcOrd="0" destOrd="0" presId="urn:microsoft.com/office/officeart/2005/8/layout/chevron1"/>
    <dgm:cxn modelId="{E637FED0-A9B8-461B-9B6D-F0653097407A}" srcId="{2C754451-28BC-4DD5-B665-1C9FF7234FE2}" destId="{D777B419-757F-4FAC-8577-4040EE239517}" srcOrd="1" destOrd="0" parTransId="{35E9EAD8-15D7-4E4D-A571-4B123AB9AE4C}" sibTransId="{87BE3988-E2DE-4397-8533-A5DB62EBE225}"/>
    <dgm:cxn modelId="{D872D143-E45C-4F2A-8395-A5F90297A8EA}" type="presOf" srcId="{C734FE91-C1C0-4CDB-AE33-413C7F5F241C}" destId="{9604300A-5297-4D79-A178-D2645BB1D45D}" srcOrd="0" destOrd="0" presId="urn:microsoft.com/office/officeart/2005/8/layout/chevron1"/>
    <dgm:cxn modelId="{2D647D21-6FC2-4721-BA0C-B55412EFE626}" type="presOf" srcId="{7584B330-102C-4DE5-9D7E-FDEC826A1E6F}" destId="{362F4A09-5E71-47CB-9EEE-189BBE5A9B82}" srcOrd="0" destOrd="0" presId="urn:microsoft.com/office/officeart/2005/8/layout/chevron1"/>
    <dgm:cxn modelId="{2F2F6F92-6F3D-4DDA-AAFC-8923454A4F30}" type="presOf" srcId="{4EFB5088-3CAF-4E82-AF52-6B5B182F6BED}" destId="{622449C7-F323-4283-BE08-0C69221CF0AF}" srcOrd="0" destOrd="0" presId="urn:microsoft.com/office/officeart/2005/8/layout/chevron1"/>
    <dgm:cxn modelId="{02FCCE50-E063-4A76-B69C-0C3B7487A9ED}" type="presParOf" srcId="{EE112ACA-4CEB-41AB-9823-C107E72C8C2C}" destId="{622449C7-F323-4283-BE08-0C69221CF0AF}" srcOrd="0" destOrd="0" presId="urn:microsoft.com/office/officeart/2005/8/layout/chevron1"/>
    <dgm:cxn modelId="{7203DBB6-CA12-4D74-BD3F-F1D874EFAF8D}" type="presParOf" srcId="{EE112ACA-4CEB-41AB-9823-C107E72C8C2C}" destId="{77B275F7-B746-4D63-B3F0-F527251EBA98}" srcOrd="1" destOrd="0" presId="urn:microsoft.com/office/officeart/2005/8/layout/chevron1"/>
    <dgm:cxn modelId="{4CA4FFCB-3A03-45D3-841F-B345D53135C2}" type="presParOf" srcId="{EE112ACA-4CEB-41AB-9823-C107E72C8C2C}" destId="{125E9CCA-9665-4336-B1CA-AA170B3CF1BD}" srcOrd="2" destOrd="0" presId="urn:microsoft.com/office/officeart/2005/8/layout/chevron1"/>
    <dgm:cxn modelId="{0F9B0003-E958-4D3E-B5FB-7DA617AE3167}" type="presParOf" srcId="{EE112ACA-4CEB-41AB-9823-C107E72C8C2C}" destId="{8A315B5C-5E4B-47C3-A1D2-DEE52B8F7122}" srcOrd="3" destOrd="0" presId="urn:microsoft.com/office/officeart/2005/8/layout/chevron1"/>
    <dgm:cxn modelId="{62DA2859-42A8-41F2-9908-A16D050C5694}" type="presParOf" srcId="{EE112ACA-4CEB-41AB-9823-C107E72C8C2C}" destId="{9604300A-5297-4D79-A178-D2645BB1D45D}" srcOrd="4" destOrd="0" presId="urn:microsoft.com/office/officeart/2005/8/layout/chevron1"/>
    <dgm:cxn modelId="{E7316BA1-61CE-4739-A4D7-8D5ECAD7752B}" type="presParOf" srcId="{EE112ACA-4CEB-41AB-9823-C107E72C8C2C}" destId="{CF98507D-B41A-4E2C-938B-074468480A80}" srcOrd="5" destOrd="0" presId="urn:microsoft.com/office/officeart/2005/8/layout/chevron1"/>
    <dgm:cxn modelId="{C724B350-F0D7-4329-853A-F473DF03A630}" type="presParOf" srcId="{EE112ACA-4CEB-41AB-9823-C107E72C8C2C}" destId="{362F4A09-5E71-47CB-9EEE-189BBE5A9B82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2449C7-F323-4283-BE08-0C69221CF0AF}">
      <dsp:nvSpPr>
        <dsp:cNvPr id="0" name=""/>
        <dsp:cNvSpPr/>
      </dsp:nvSpPr>
      <dsp:spPr>
        <a:xfrm>
          <a:off x="5129" y="1670076"/>
          <a:ext cx="2985642" cy="1194257"/>
        </a:xfrm>
        <a:prstGeom prst="chevron">
          <a:avLst/>
        </a:prstGeom>
        <a:solidFill>
          <a:schemeClr val="accent2"/>
        </a:solidFill>
        <a:ln w="2540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100013" tIns="33338" rIns="33338" bIns="33338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500" kern="1200" dirty="0" smtClean="0"/>
            <a:t>踏查</a:t>
          </a:r>
          <a:endParaRPr lang="zh-TW" altLang="en-US" sz="2500" kern="1200" dirty="0"/>
        </a:p>
      </dsp:txBody>
      <dsp:txXfrm>
        <a:off x="602258" y="1670076"/>
        <a:ext cx="1791385" cy="1194257"/>
      </dsp:txXfrm>
    </dsp:sp>
    <dsp:sp modelId="{125E9CCA-9665-4336-B1CA-AA170B3CF1BD}">
      <dsp:nvSpPr>
        <dsp:cNvPr id="0" name=""/>
        <dsp:cNvSpPr/>
      </dsp:nvSpPr>
      <dsp:spPr>
        <a:xfrm>
          <a:off x="2692207" y="1670076"/>
          <a:ext cx="2985642" cy="1194257"/>
        </a:xfrm>
        <a:prstGeom prst="chevron">
          <a:avLst/>
        </a:prstGeom>
        <a:solidFill>
          <a:schemeClr val="accent2"/>
        </a:solidFill>
        <a:ln w="2540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100013" tIns="33338" rIns="33338" bIns="33338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500" kern="1200" dirty="0" smtClean="0"/>
            <a:t>討論＆設計</a:t>
          </a:r>
          <a:endParaRPr lang="zh-TW" altLang="en-US" sz="2500" kern="1200" dirty="0"/>
        </a:p>
      </dsp:txBody>
      <dsp:txXfrm>
        <a:off x="3289336" y="1670076"/>
        <a:ext cx="1791385" cy="1194257"/>
      </dsp:txXfrm>
    </dsp:sp>
    <dsp:sp modelId="{9604300A-5297-4D79-A178-D2645BB1D45D}">
      <dsp:nvSpPr>
        <dsp:cNvPr id="0" name=""/>
        <dsp:cNvSpPr/>
      </dsp:nvSpPr>
      <dsp:spPr>
        <a:xfrm>
          <a:off x="5379285" y="1670076"/>
          <a:ext cx="2985642" cy="1194257"/>
        </a:xfrm>
        <a:prstGeom prst="chevron">
          <a:avLst/>
        </a:prstGeom>
        <a:solidFill>
          <a:schemeClr val="accent2"/>
        </a:solidFill>
        <a:ln w="2540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100013" tIns="33338" rIns="33338" bIns="33338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500" kern="1200" dirty="0" smtClean="0"/>
            <a:t>新詩、理念、短文、故事創作</a:t>
          </a:r>
          <a:endParaRPr lang="zh-TW" altLang="en-US" sz="2500" kern="1200" dirty="0"/>
        </a:p>
      </dsp:txBody>
      <dsp:txXfrm>
        <a:off x="5976414" y="1670076"/>
        <a:ext cx="1791385" cy="1194257"/>
      </dsp:txXfrm>
    </dsp:sp>
    <dsp:sp modelId="{362F4A09-5E71-47CB-9EEE-189BBE5A9B82}">
      <dsp:nvSpPr>
        <dsp:cNvPr id="0" name=""/>
        <dsp:cNvSpPr/>
      </dsp:nvSpPr>
      <dsp:spPr>
        <a:xfrm>
          <a:off x="8066364" y="1670076"/>
          <a:ext cx="2985642" cy="1194257"/>
        </a:xfrm>
        <a:prstGeom prst="chevron">
          <a:avLst/>
        </a:prstGeom>
        <a:solidFill>
          <a:schemeClr val="accent2"/>
        </a:solidFill>
        <a:ln w="2540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100013" tIns="33338" rIns="33338" bIns="33338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500" kern="1200" dirty="0" smtClean="0"/>
            <a:t>國語日報校園活動報導撰文</a:t>
          </a:r>
          <a:endParaRPr lang="zh-TW" altLang="en-US" sz="2500" kern="1200" dirty="0"/>
        </a:p>
      </dsp:txBody>
      <dsp:txXfrm>
        <a:off x="8663493" y="1670076"/>
        <a:ext cx="1791385" cy="11942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27051" y="2420939"/>
            <a:ext cx="10363200" cy="1470025"/>
          </a:xfrm>
        </p:spPr>
        <p:txBody>
          <a:bodyPr/>
          <a:lstStyle>
            <a:lvl1pPr algn="l">
              <a:defRPr sz="4400" b="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zh-TW" altLang="en-US" noProof="0" smtClean="0"/>
              <a:t>按一下以編輯母片標題樣式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27051" y="4076700"/>
            <a:ext cx="85344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zh-TW" altLang="en-US" noProof="0" smtClean="0"/>
              <a:t>按一下以編輯母片副標題樣式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08F7298-5DFB-4E44-819A-2D2F7FF0F8DB}" type="slidenum">
              <a:rPr kumimoji="1" lang="en-US" altLang="zh-TW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1"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4997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B0376E7-69AE-4142-B25F-2049885616A5}" type="slidenum">
              <a:rPr kumimoji="1" lang="en-US" altLang="zh-TW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1"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630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839200" y="260351"/>
            <a:ext cx="2743200" cy="5865813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260351"/>
            <a:ext cx="8026400" cy="5865813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9A3714F-C600-49DB-8CC7-B5787B162DD7}" type="slidenum">
              <a:rPr kumimoji="1" lang="en-US" altLang="zh-TW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1"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97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7FBB05D-3C01-4134-8D20-78CC73A51DA5}" type="slidenum">
              <a:rPr kumimoji="1" lang="en-US" altLang="zh-TW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1"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57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AB863FD-7D3E-4E7B-B0F3-BDAC1E759780}" type="slidenum">
              <a:rPr kumimoji="1" lang="en-US" altLang="zh-TW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1"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25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09600" y="1196975"/>
            <a:ext cx="5384800" cy="4929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7600" y="1196975"/>
            <a:ext cx="5384800" cy="4929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5A422D2-25D6-4ECE-8AFB-A6E853ADADA2}" type="slidenum">
              <a:rPr kumimoji="1" lang="en-US" altLang="zh-TW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1"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471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AA85A8D-1406-47D1-9A1B-63C5C5B8EB1D}" type="slidenum">
              <a:rPr kumimoji="1" lang="en-US" altLang="zh-TW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1"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582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3E29FBF-A8AC-4FDC-8907-3F4940753C0B}" type="slidenum">
              <a:rPr kumimoji="1" lang="en-US" altLang="zh-TW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1"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559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C6720B3-7DCC-4117-8463-91F7FF8220EF}" type="slidenum">
              <a:rPr kumimoji="1" lang="en-US" altLang="zh-TW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1"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267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CC04068-94D1-419D-8976-EDB97BF4DCC6}" type="slidenum">
              <a:rPr kumimoji="1" lang="en-US" altLang="zh-TW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1"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08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60822F2-3BBE-478D-8A57-8F68253EDF0A}" type="slidenum">
              <a:rPr kumimoji="1" lang="en-US" altLang="zh-TW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1"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130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60351"/>
            <a:ext cx="10972800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196975"/>
            <a:ext cx="10972800" cy="4929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F8A82F7-9954-4AC4-86A8-9094B3E1F17F}" type="slidenum">
              <a:rPr kumimoji="1" lang="en-US" altLang="zh-TW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1"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744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bg1"/>
          </a:solidFill>
          <a:latin typeface="Arial" charset="0"/>
          <a:ea typeface="新細明體" pitchFamily="18" charset="-12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bg1"/>
          </a:solidFill>
          <a:latin typeface="Arial" charset="0"/>
          <a:ea typeface="新細明體" pitchFamily="18" charset="-12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bg1"/>
          </a:solidFill>
          <a:latin typeface="Arial" charset="0"/>
          <a:ea typeface="新細明體" pitchFamily="18" charset="-12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bg1"/>
          </a:solidFill>
          <a:latin typeface="Arial" charset="0"/>
          <a:ea typeface="新細明體" pitchFamily="18" charset="-120"/>
        </a:defRPr>
      </a:lvl5pPr>
      <a:lvl6pPr marL="457200" algn="r" rtl="0" fontAlgn="base">
        <a:spcBef>
          <a:spcPct val="0"/>
        </a:spcBef>
        <a:spcAft>
          <a:spcPct val="0"/>
        </a:spcAft>
        <a:defRPr kumimoji="1" sz="3600" b="1">
          <a:solidFill>
            <a:schemeClr val="bg1"/>
          </a:solidFill>
          <a:latin typeface="Arial" charset="0"/>
          <a:ea typeface="新細明體" pitchFamily="18" charset="-120"/>
        </a:defRPr>
      </a:lvl6pPr>
      <a:lvl7pPr marL="914400" algn="r" rtl="0" fontAlgn="base">
        <a:spcBef>
          <a:spcPct val="0"/>
        </a:spcBef>
        <a:spcAft>
          <a:spcPct val="0"/>
        </a:spcAft>
        <a:defRPr kumimoji="1" sz="3600" b="1">
          <a:solidFill>
            <a:schemeClr val="bg1"/>
          </a:solidFill>
          <a:latin typeface="Arial" charset="0"/>
          <a:ea typeface="新細明體" pitchFamily="18" charset="-120"/>
        </a:defRPr>
      </a:lvl7pPr>
      <a:lvl8pPr marL="1371600" algn="r" rtl="0" fontAlgn="base">
        <a:spcBef>
          <a:spcPct val="0"/>
        </a:spcBef>
        <a:spcAft>
          <a:spcPct val="0"/>
        </a:spcAft>
        <a:defRPr kumimoji="1" sz="3600" b="1">
          <a:solidFill>
            <a:schemeClr val="bg1"/>
          </a:solidFill>
          <a:latin typeface="Arial" charset="0"/>
          <a:ea typeface="新細明體" pitchFamily="18" charset="-120"/>
        </a:defRPr>
      </a:lvl8pPr>
      <a:lvl9pPr marL="1828800" algn="r" rtl="0" fontAlgn="base">
        <a:spcBef>
          <a:spcPct val="0"/>
        </a:spcBef>
        <a:spcAft>
          <a:spcPct val="0"/>
        </a:spcAft>
        <a:defRPr kumimoji="1" sz="3600" b="1">
          <a:solidFill>
            <a:schemeClr val="bg1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hyperlink" Target="https://www.youtube.com/watch?v=FVYbp9arl74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22466" y="1574357"/>
            <a:ext cx="7766936" cy="3673503"/>
          </a:xfrm>
        </p:spPr>
        <p:txBody>
          <a:bodyPr/>
          <a:lstStyle/>
          <a:p>
            <a:r>
              <a:rPr lang="zh-TW" altLang="en-US" sz="6000" b="1" dirty="0" smtClean="0"/>
              <a:t>彩繪牛的設計與想像</a:t>
            </a:r>
            <a:endParaRPr lang="zh-TW" altLang="en-US" sz="6000" b="1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791320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8163" y="1412876"/>
            <a:ext cx="3613150" cy="27098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4339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>
                <a:solidFill>
                  <a:srgbClr val="FFFFFF"/>
                </a:solidFill>
              </a:rPr>
              <a:t>生活藝術家（</a:t>
            </a:r>
            <a:r>
              <a:rPr lang="zh-TW" altLang="en-US" smtClean="0">
                <a:solidFill>
                  <a:srgbClr val="FF6600"/>
                </a:solidFill>
              </a:rPr>
              <a:t>識別系統應用</a:t>
            </a:r>
            <a:r>
              <a:rPr lang="en-US" altLang="zh-TW" smtClean="0">
                <a:solidFill>
                  <a:srgbClr val="FF6600"/>
                </a:solidFill>
              </a:rPr>
              <a:t>1</a:t>
            </a:r>
            <a:r>
              <a:rPr lang="zh-TW" altLang="en-US" smtClean="0">
                <a:solidFill>
                  <a:srgbClr val="FFFFFF"/>
                </a:solidFill>
              </a:rPr>
              <a:t>）</a:t>
            </a:r>
            <a:endParaRPr lang="zh-TW" altLang="en-US" smtClean="0"/>
          </a:p>
        </p:txBody>
      </p:sp>
      <p:sp>
        <p:nvSpPr>
          <p:cNvPr id="14340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mtClean="0">
                <a:solidFill>
                  <a:srgbClr val="C00000"/>
                </a:solidFill>
              </a:rPr>
              <a:t>製作識別系統</a:t>
            </a:r>
          </a:p>
        </p:txBody>
      </p:sp>
      <p:sp>
        <p:nvSpPr>
          <p:cNvPr id="14341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fld id="{EFD12B90-6FC1-4F80-A4FC-D5FB9AC8AAA2}" type="slidenum">
              <a:rPr lang="en-US" altLang="zh-TW" sz="1400">
                <a:solidFill>
                  <a:srgbClr val="000000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buNone/>
              </a:pPr>
              <a:t>10</a:t>
            </a:fld>
            <a:endParaRPr lang="en-US" altLang="zh-TW" sz="1400">
              <a:solidFill>
                <a:srgbClr val="000000"/>
              </a:solidFill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2325" y="1773239"/>
            <a:ext cx="2927350" cy="39004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3388" y="3933825"/>
            <a:ext cx="3516312" cy="26368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07648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smtClean="0"/>
          </a:p>
        </p:txBody>
      </p:sp>
      <p:sp>
        <p:nvSpPr>
          <p:cNvPr id="18435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b="1" smtClean="0">
                <a:solidFill>
                  <a:srgbClr val="C00000"/>
                </a:solidFill>
              </a:rPr>
              <a:t>牛的想像畫，結合短文創作</a:t>
            </a:r>
          </a:p>
        </p:txBody>
      </p:sp>
      <p:sp>
        <p:nvSpPr>
          <p:cNvPr id="18436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fld id="{8400A40B-F0CF-4755-A4E2-AFB24E0F41D5}" type="slidenum">
              <a:rPr lang="en-US" altLang="zh-TW" sz="1400">
                <a:solidFill>
                  <a:srgbClr val="000000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buNone/>
              </a:pPr>
              <a:t>11</a:t>
            </a:fld>
            <a:endParaRPr lang="en-US" altLang="zh-TW" sz="1400">
              <a:solidFill>
                <a:srgbClr val="000000"/>
              </a:solidFill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9514" y="4365625"/>
            <a:ext cx="3779837" cy="21288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6989" y="2060575"/>
            <a:ext cx="3779837" cy="21288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6364" y="2060575"/>
            <a:ext cx="3779837" cy="21288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213971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標題 1"/>
          <p:cNvSpPr>
            <a:spLocks noGrp="1"/>
          </p:cNvSpPr>
          <p:nvPr>
            <p:ph type="title"/>
          </p:nvPr>
        </p:nvSpPr>
        <p:spPr>
          <a:xfrm>
            <a:off x="2438400" y="188914"/>
            <a:ext cx="8229600" cy="936625"/>
          </a:xfrm>
        </p:spPr>
        <p:txBody>
          <a:bodyPr/>
          <a:lstStyle/>
          <a:p>
            <a:endParaRPr lang="zh-TW" altLang="en-US" smtClean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7938">
            <a:off x="1561087" y="4583689"/>
            <a:ext cx="3250588" cy="2160000"/>
          </a:xfrm>
          <a:effectLst>
            <a:softEdge rad="112500"/>
          </a:effectLst>
        </p:spPr>
      </p:pic>
      <p:sp>
        <p:nvSpPr>
          <p:cNvPr id="19460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fld id="{6AA3B518-E04C-4B35-A0B8-45653C483EE9}" type="slidenum">
              <a:rPr lang="en-US" altLang="zh-TW" sz="1400">
                <a:solidFill>
                  <a:srgbClr val="000000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buNone/>
              </a:pPr>
              <a:t>12</a:t>
            </a:fld>
            <a:endParaRPr lang="en-US" altLang="zh-TW" sz="1400">
              <a:solidFill>
                <a:srgbClr val="000000"/>
              </a:solidFill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7102" y="4686791"/>
            <a:ext cx="3250588" cy="21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85531">
            <a:off x="2016496" y="860298"/>
            <a:ext cx="4084853" cy="27143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499" y="3114042"/>
            <a:ext cx="3250588" cy="21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37478">
            <a:off x="6219501" y="659399"/>
            <a:ext cx="3769822" cy="25050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3581">
            <a:off x="1406830" y="2730458"/>
            <a:ext cx="3250588" cy="21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矩形 12"/>
          <p:cNvSpPr/>
          <p:nvPr/>
        </p:nvSpPr>
        <p:spPr>
          <a:xfrm>
            <a:off x="4496841" y="3166398"/>
            <a:ext cx="3198311" cy="14465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zh-TW" altLang="en-US" sz="4400" b="1" spc="300" dirty="0">
                <a:ln w="11430" cmpd="sng">
                  <a:solidFill>
                    <a:srgbClr val="BBE0E3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glow rad="45500">
                    <a:srgbClr val="BBE0E3">
                      <a:satMod val="220000"/>
                      <a:alpha val="35000"/>
                    </a:srgbClr>
                  </a:glow>
                </a:effectLst>
                <a:latin typeface="Arial" charset="0"/>
                <a:ea typeface="新細明體" panose="02020500000000000000" pitchFamily="18" charset="-120"/>
              </a:rPr>
              <a:t>分享創作</a:t>
            </a:r>
            <a:endParaRPr kumimoji="1" lang="en-US" altLang="zh-TW" sz="4400" b="1" spc="300" dirty="0">
              <a:ln w="11430" cmpd="sng">
                <a:solidFill>
                  <a:srgbClr val="BBE0E3">
                    <a:tint val="10000"/>
                  </a:srgbClr>
                </a:solidFill>
                <a:prstDash val="solid"/>
                <a:miter lim="800000"/>
              </a:ln>
              <a:gradFill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5400000" scaled="0"/>
              </a:gradFill>
              <a:effectLst>
                <a:glow rad="45500">
                  <a:srgbClr val="BBE0E3">
                    <a:satMod val="220000"/>
                    <a:alpha val="35000"/>
                  </a:srgbClr>
                </a:glow>
              </a:effectLst>
              <a:latin typeface="Arial" charset="0"/>
              <a:ea typeface="新細明體" panose="02020500000000000000" pitchFamily="18" charset="-12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zh-TW" altLang="en-US" sz="4400" b="1" spc="300" dirty="0">
                <a:ln w="11430" cmpd="sng">
                  <a:solidFill>
                    <a:srgbClr val="BBE0E3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glow rad="45500">
                    <a:srgbClr val="BBE0E3">
                      <a:satMod val="220000"/>
                      <a:alpha val="35000"/>
                    </a:srgbClr>
                  </a:glow>
                </a:effectLst>
                <a:latin typeface="Arial" charset="0"/>
                <a:ea typeface="新細明體" panose="02020500000000000000" pitchFamily="18" charset="-120"/>
              </a:rPr>
              <a:t>理念與趣事</a:t>
            </a:r>
          </a:p>
        </p:txBody>
      </p:sp>
    </p:spTree>
    <p:extLst>
      <p:ext uri="{BB962C8B-B14F-4D97-AF65-F5344CB8AC3E}">
        <p14:creationId xmlns:p14="http://schemas.microsoft.com/office/powerpoint/2010/main" val="29252207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smtClean="0"/>
          </a:p>
        </p:txBody>
      </p:sp>
      <p:sp>
        <p:nvSpPr>
          <p:cNvPr id="2048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b="1" smtClean="0">
                <a:solidFill>
                  <a:srgbClr val="C00000"/>
                </a:solidFill>
              </a:rPr>
              <a:t>結合語文領域，鼓勵小朋友發表語文作品</a:t>
            </a:r>
          </a:p>
        </p:txBody>
      </p:sp>
      <p:sp>
        <p:nvSpPr>
          <p:cNvPr id="20484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fld id="{CD972E11-1250-4DC0-BA6E-84613419F70D}" type="slidenum">
              <a:rPr lang="en-US" altLang="zh-TW" sz="1400">
                <a:solidFill>
                  <a:srgbClr val="000000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buNone/>
              </a:pPr>
              <a:t>13</a:t>
            </a:fld>
            <a:endParaRPr lang="en-US" altLang="zh-TW" sz="1400">
              <a:solidFill>
                <a:srgbClr val="000000"/>
              </a:solidFill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1984" y="2903800"/>
            <a:ext cx="4334118" cy="28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545" y="3911765"/>
            <a:ext cx="4334117" cy="28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655" y="1628799"/>
            <a:ext cx="4334118" cy="28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653767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>
                <a:solidFill>
                  <a:srgbClr val="FFFFFF"/>
                </a:solidFill>
              </a:rPr>
              <a:t>生活藝術家（</a:t>
            </a:r>
            <a:r>
              <a:rPr lang="zh-TW" altLang="en-US" smtClean="0">
                <a:solidFill>
                  <a:srgbClr val="FF6600"/>
                </a:solidFill>
              </a:rPr>
              <a:t>發展活動</a:t>
            </a:r>
            <a:r>
              <a:rPr lang="en-US" altLang="zh-TW" smtClean="0">
                <a:solidFill>
                  <a:srgbClr val="FF6600"/>
                </a:solidFill>
              </a:rPr>
              <a:t>2</a:t>
            </a:r>
            <a:r>
              <a:rPr lang="zh-TW" altLang="en-US" smtClean="0">
                <a:solidFill>
                  <a:srgbClr val="FFFFFF"/>
                </a:solidFill>
              </a:rPr>
              <a:t>）</a:t>
            </a:r>
            <a:endParaRPr lang="zh-TW" altLang="en-US" smtClean="0"/>
          </a:p>
        </p:txBody>
      </p:sp>
      <p:sp>
        <p:nvSpPr>
          <p:cNvPr id="21507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b="1" smtClean="0">
                <a:solidFill>
                  <a:srgbClr val="C00000"/>
                </a:solidFill>
              </a:rPr>
              <a:t>融入於資訊教育</a:t>
            </a:r>
            <a:r>
              <a:rPr lang="en-US" altLang="zh-TW" b="1" smtClean="0">
                <a:solidFill>
                  <a:srgbClr val="C00000"/>
                </a:solidFill>
              </a:rPr>
              <a:t>-</a:t>
            </a:r>
            <a:r>
              <a:rPr lang="zh-TW" altLang="en-US" b="1" smtClean="0">
                <a:solidFill>
                  <a:srgbClr val="0000FF"/>
                </a:solidFill>
              </a:rPr>
              <a:t>指導學生對於這次創作活動進行記錄，並透過攝影剪輯方式完成有趣的報導。</a:t>
            </a:r>
          </a:p>
        </p:txBody>
      </p:sp>
      <p:sp>
        <p:nvSpPr>
          <p:cNvPr id="21508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fld id="{FD185249-436D-45B2-ACF7-78D96284C5AA}" type="slidenum">
              <a:rPr lang="en-US" altLang="zh-TW" sz="1400">
                <a:solidFill>
                  <a:srgbClr val="000000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buNone/>
              </a:pPr>
              <a:t>14</a:t>
            </a:fld>
            <a:endParaRPr lang="en-US" altLang="zh-TW" sz="1400">
              <a:solidFill>
                <a:srgbClr val="000000"/>
              </a:solidFill>
            </a:endParaRPr>
          </a:p>
        </p:txBody>
      </p:sp>
      <p:pic>
        <p:nvPicPr>
          <p:cNvPr id="5" name="圖片 4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7351" y="3178176"/>
            <a:ext cx="5400675" cy="3038475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21510" name="圖片 5">
            <a:hlinkClick r:id="rId2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1613" y="4351338"/>
            <a:ext cx="69215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24834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生活藝術家（</a:t>
            </a:r>
            <a:r>
              <a:rPr lang="zh-TW" altLang="en-US" smtClean="0">
                <a:solidFill>
                  <a:srgbClr val="FF6600"/>
                </a:solidFill>
              </a:rPr>
              <a:t>舉辦發表會</a:t>
            </a:r>
            <a:r>
              <a:rPr lang="en-US" altLang="zh-TW" smtClean="0">
                <a:solidFill>
                  <a:srgbClr val="FF6600"/>
                </a:solidFill>
              </a:rPr>
              <a:t>1</a:t>
            </a:r>
            <a:r>
              <a:rPr lang="zh-TW" altLang="en-US" smtClean="0"/>
              <a:t>）</a:t>
            </a:r>
          </a:p>
        </p:txBody>
      </p:sp>
      <p:sp>
        <p:nvSpPr>
          <p:cNvPr id="23555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 smtClean="0">
              <a:solidFill>
                <a:srgbClr val="C00000"/>
              </a:solidFill>
            </a:endParaRPr>
          </a:p>
          <a:p>
            <a:endParaRPr lang="en-US" altLang="zh-TW" dirty="0" smtClean="0">
              <a:solidFill>
                <a:srgbClr val="C00000"/>
              </a:solidFill>
            </a:endParaRPr>
          </a:p>
          <a:p>
            <a:endParaRPr lang="en-US" altLang="zh-TW" dirty="0" smtClean="0">
              <a:solidFill>
                <a:srgbClr val="C00000"/>
              </a:solidFill>
            </a:endParaRPr>
          </a:p>
          <a:p>
            <a:endParaRPr lang="en-US" altLang="zh-TW" dirty="0" smtClean="0">
              <a:solidFill>
                <a:srgbClr val="C00000"/>
              </a:solidFill>
            </a:endParaRPr>
          </a:p>
          <a:p>
            <a:r>
              <a:rPr lang="zh-TW" altLang="en-US" dirty="0" smtClean="0">
                <a:solidFill>
                  <a:srgbClr val="C00000"/>
                </a:solidFill>
              </a:rPr>
              <a:t>邀請家長到校欣賞作品，先由老師進行創作理念與歷程分享</a:t>
            </a:r>
            <a:r>
              <a:rPr lang="zh-TW" altLang="en-US" dirty="0" smtClean="0"/>
              <a:t>。</a:t>
            </a:r>
          </a:p>
        </p:txBody>
      </p:sp>
      <p:sp>
        <p:nvSpPr>
          <p:cNvPr id="23556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fld id="{0875BBAB-10AF-403E-B9B3-97DD8E5CF316}" type="slidenum">
              <a:rPr lang="en-US" altLang="zh-TW" sz="1400">
                <a:solidFill>
                  <a:srgbClr val="000000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buNone/>
              </a:pPr>
              <a:t>15</a:t>
            </a:fld>
            <a:endParaRPr lang="en-US" altLang="zh-TW" sz="1400">
              <a:solidFill>
                <a:srgbClr val="000000"/>
              </a:solidFill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678" y="1196752"/>
            <a:ext cx="3527291" cy="234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017" y="1196752"/>
            <a:ext cx="3521471" cy="234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圖片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01"/>
          <a:stretch/>
        </p:blipFill>
        <p:spPr>
          <a:xfrm>
            <a:off x="6450677" y="4242800"/>
            <a:ext cx="2645794" cy="234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圖片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00"/>
          <a:stretch/>
        </p:blipFill>
        <p:spPr>
          <a:xfrm>
            <a:off x="2529769" y="4242800"/>
            <a:ext cx="2665758" cy="234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8631895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6" name="Picture 10" descr="D:\教導行政\校務行政\104外包\104生活美學種子計畫\PIC\0918發表\DSC0579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057" y="4439578"/>
            <a:ext cx="3244315" cy="241842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sp>
        <p:nvSpPr>
          <p:cNvPr id="24579" name="標題 1"/>
          <p:cNvSpPr>
            <a:spLocks noGrp="1"/>
          </p:cNvSpPr>
          <p:nvPr>
            <p:ph type="title"/>
          </p:nvPr>
        </p:nvSpPr>
        <p:spPr>
          <a:xfrm>
            <a:off x="1951038" y="904876"/>
            <a:ext cx="8229600" cy="936625"/>
          </a:xfrm>
        </p:spPr>
        <p:txBody>
          <a:bodyPr/>
          <a:lstStyle/>
          <a:p>
            <a:pPr algn="l"/>
            <a:r>
              <a:rPr lang="zh-TW" altLang="en-US" sz="3200">
                <a:solidFill>
                  <a:srgbClr val="C00000"/>
                </a:solidFill>
              </a:rPr>
              <a:t>由小朋友帶著家長去欣賞自己作品</a:t>
            </a:r>
            <a:endParaRPr lang="zh-TW" altLang="en-US" smtClean="0"/>
          </a:p>
        </p:txBody>
      </p:sp>
      <p:sp>
        <p:nvSpPr>
          <p:cNvPr id="24580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fld id="{139E2596-A65B-4437-B127-96439C6B190E}" type="slidenum">
              <a:rPr lang="en-US" altLang="zh-TW" sz="1400">
                <a:solidFill>
                  <a:srgbClr val="000000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buNone/>
              </a:pPr>
              <a:t>16</a:t>
            </a:fld>
            <a:endParaRPr lang="en-US" altLang="zh-TW" sz="1400">
              <a:solidFill>
                <a:srgbClr val="000000"/>
              </a:solidFill>
            </a:endParaRPr>
          </a:p>
        </p:txBody>
      </p:sp>
      <p:pic>
        <p:nvPicPr>
          <p:cNvPr id="296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28048" y="1844825"/>
            <a:ext cx="3255546" cy="215817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3974" y="1847652"/>
            <a:ext cx="3471987" cy="215741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140" y="4439578"/>
            <a:ext cx="3629836" cy="240802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158" y="2564904"/>
            <a:ext cx="3576042" cy="34563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標題 1"/>
          <p:cNvSpPr txBox="1">
            <a:spLocks/>
          </p:cNvSpPr>
          <p:nvPr/>
        </p:nvSpPr>
        <p:spPr bwMode="auto">
          <a:xfrm>
            <a:off x="2413000" y="260351"/>
            <a:ext cx="8229600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bg1"/>
                </a:solidFill>
                <a:latin typeface="Arial" charset="0"/>
                <a:ea typeface="新細明體" pitchFamily="18" charset="-12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bg1"/>
                </a:solidFill>
                <a:latin typeface="Arial" charset="0"/>
                <a:ea typeface="新細明體" pitchFamily="18" charset="-12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bg1"/>
                </a:solidFill>
                <a:latin typeface="Arial" charset="0"/>
                <a:ea typeface="新細明體" pitchFamily="18" charset="-12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bg1"/>
                </a:solidFill>
                <a:latin typeface="Arial" charset="0"/>
                <a:ea typeface="新細明體" pitchFamily="18" charset="-12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bg1"/>
                </a:solidFill>
                <a:latin typeface="Arial" charset="0"/>
                <a:ea typeface="新細明體" pitchFamily="18" charset="-12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bg1"/>
                </a:solidFill>
                <a:latin typeface="Arial" charset="0"/>
                <a:ea typeface="新細明體" pitchFamily="18" charset="-12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bg1"/>
                </a:solidFill>
                <a:latin typeface="Arial" charset="0"/>
                <a:ea typeface="新細明體" pitchFamily="18" charset="-12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bg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>
              <a:defRPr/>
            </a:pPr>
            <a:r>
              <a:rPr lang="zh-TW" altLang="en-US" kern="0" dirty="0">
                <a:solidFill>
                  <a:srgbClr val="FFFFFF"/>
                </a:solidFill>
                <a:latin typeface="Arial"/>
                <a:ea typeface="新細明體"/>
              </a:rPr>
              <a:t>生活藝術家（</a:t>
            </a:r>
            <a:r>
              <a:rPr lang="zh-TW" altLang="en-US" kern="0" dirty="0">
                <a:solidFill>
                  <a:srgbClr val="FF6600"/>
                </a:solidFill>
                <a:latin typeface="Arial"/>
                <a:ea typeface="新細明體"/>
              </a:rPr>
              <a:t>舉辦發表會</a:t>
            </a:r>
            <a:r>
              <a:rPr lang="en-US" altLang="zh-TW" kern="0" dirty="0">
                <a:solidFill>
                  <a:srgbClr val="FF6600"/>
                </a:solidFill>
                <a:latin typeface="Arial"/>
                <a:ea typeface="新細明體"/>
              </a:rPr>
              <a:t>2</a:t>
            </a:r>
            <a:r>
              <a:rPr lang="zh-TW" altLang="en-US" kern="0" dirty="0">
                <a:solidFill>
                  <a:srgbClr val="FFFFFF"/>
                </a:solidFill>
                <a:latin typeface="Arial"/>
                <a:ea typeface="新細明體"/>
              </a:rPr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29896359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sz="6000" b="1" dirty="0" smtClean="0"/>
              <a:t>教學流程參考</a:t>
            </a:r>
            <a:endParaRPr lang="zh-TW" altLang="en-US" sz="6000" b="1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3600445"/>
              </p:ext>
            </p:extLst>
          </p:nvPr>
        </p:nvGraphicFramePr>
        <p:xfrm>
          <a:off x="98544" y="1079211"/>
          <a:ext cx="11057136" cy="45344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352179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028559" y="2636368"/>
            <a:ext cx="10363200" cy="1500187"/>
          </a:xfrm>
        </p:spPr>
        <p:txBody>
          <a:bodyPr/>
          <a:lstStyle/>
          <a:p>
            <a:r>
              <a:rPr lang="zh-TW" altLang="en-US" sz="6600" b="1" dirty="0" smtClean="0">
                <a:solidFill>
                  <a:srgbClr val="0070C0"/>
                </a:solidFill>
              </a:rPr>
              <a:t>教學活動回顧</a:t>
            </a:r>
            <a:endParaRPr lang="zh-TW" altLang="en-US" sz="6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9965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標題 1"/>
          <p:cNvSpPr>
            <a:spLocks noGrp="1"/>
          </p:cNvSpPr>
          <p:nvPr>
            <p:ph type="title"/>
          </p:nvPr>
        </p:nvSpPr>
        <p:spPr>
          <a:xfrm>
            <a:off x="479425" y="233363"/>
            <a:ext cx="10210800" cy="963612"/>
          </a:xfrm>
        </p:spPr>
        <p:txBody>
          <a:bodyPr/>
          <a:lstStyle/>
          <a:p>
            <a:r>
              <a:rPr lang="zh-TW" altLang="en-US" sz="3200" dirty="0"/>
              <a:t>生活</a:t>
            </a:r>
            <a:r>
              <a:rPr lang="zh-TW" altLang="en-US" sz="3200" dirty="0" smtClean="0"/>
              <a:t>藝術家</a:t>
            </a:r>
            <a:endParaRPr lang="zh-TW" altLang="en-US" sz="3200" dirty="0"/>
          </a:p>
        </p:txBody>
      </p:sp>
      <p:sp>
        <p:nvSpPr>
          <p:cNvPr id="9219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zh-TW" altLang="en-US" i="1" smtClean="0">
              <a:solidFill>
                <a:srgbClr val="FF3300"/>
              </a:solidFill>
            </a:endParaRPr>
          </a:p>
        </p:txBody>
      </p:sp>
      <p:sp>
        <p:nvSpPr>
          <p:cNvPr id="9220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fld id="{168504CC-7DB6-4655-B663-704B9E93F5D5}" type="slidenum">
              <a:rPr lang="en-US" altLang="zh-TW" sz="1400">
                <a:solidFill>
                  <a:srgbClr val="000000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buNone/>
              </a:pPr>
              <a:t>4</a:t>
            </a:fld>
            <a:endParaRPr lang="en-US" altLang="zh-TW" sz="1400">
              <a:solidFill>
                <a:srgbClr val="000000"/>
              </a:solidFill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512" y="3861049"/>
            <a:ext cx="3672408" cy="26831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8664" y="1465264"/>
            <a:ext cx="4321175" cy="29797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矩形 3"/>
          <p:cNvSpPr/>
          <p:nvPr/>
        </p:nvSpPr>
        <p:spPr>
          <a:xfrm>
            <a:off x="1343472" y="1196753"/>
            <a:ext cx="4608512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zh-TW" altLang="en-US" sz="4400" b="1" dirty="0">
                <a:ln w="31550" cmpd="sng">
                  <a:gradFill>
                    <a:gsLst>
                      <a:gs pos="70000">
                        <a:srgbClr val="2D2D8A">
                          <a:shade val="50000"/>
                          <a:satMod val="190000"/>
                        </a:srgbClr>
                      </a:gs>
                      <a:gs pos="0">
                        <a:srgbClr val="2D2D8A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2D2D8A">
                    <a:tint val="15000"/>
                    <a:satMod val="200000"/>
                  </a:srgb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charset="0"/>
                <a:ea typeface="新細明體" panose="02020500000000000000" pitchFamily="18" charset="-120"/>
              </a:rPr>
              <a:t>「僑樂」發想</a:t>
            </a:r>
          </a:p>
        </p:txBody>
      </p:sp>
      <p:sp>
        <p:nvSpPr>
          <p:cNvPr id="5" name="矩形 4"/>
          <p:cNvSpPr/>
          <p:nvPr/>
        </p:nvSpPr>
        <p:spPr>
          <a:xfrm>
            <a:off x="2423593" y="2636913"/>
            <a:ext cx="1872208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zh-TW" altLang="en-US" sz="4400" b="1" dirty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808080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  <a:ea typeface="新細明體" panose="02020500000000000000" pitchFamily="18" charset="-120"/>
              </a:rPr>
              <a:t>圖稿</a:t>
            </a:r>
          </a:p>
        </p:txBody>
      </p:sp>
    </p:spTree>
    <p:extLst>
      <p:ext uri="{BB962C8B-B14F-4D97-AF65-F5344CB8AC3E}">
        <p14:creationId xmlns:p14="http://schemas.microsoft.com/office/powerpoint/2010/main" val="4147825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家鄉傳統產業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453" y="1226097"/>
            <a:ext cx="3005020" cy="2252749"/>
          </a:xfr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7FBB05D-3C01-4134-8D20-78CC73A51DA5}" type="slidenum">
              <a:rPr kumimoji="1" lang="en-US" altLang="zh-TW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kumimoji="1" lang="en-US" altLang="zh-TW">
              <a:solidFill>
                <a:srgbClr val="000000"/>
              </a:solidFill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2044" y="1226097"/>
            <a:ext cx="4189615" cy="3142211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7364" y="1855528"/>
            <a:ext cx="3290788" cy="4389697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903" y="3545636"/>
            <a:ext cx="2262119" cy="301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0993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生活藝術家</a:t>
            </a:r>
          </a:p>
        </p:txBody>
      </p:sp>
      <p:sp>
        <p:nvSpPr>
          <p:cNvPr id="10243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fld id="{2707DB40-4948-41A1-9AD9-79AC2D61E3C5}" type="slidenum">
              <a:rPr lang="en-US" altLang="zh-TW" sz="1400">
                <a:solidFill>
                  <a:srgbClr val="000000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buNone/>
              </a:pPr>
              <a:t>6</a:t>
            </a:fld>
            <a:endParaRPr lang="en-US" altLang="zh-TW" sz="1400">
              <a:solidFill>
                <a:srgbClr val="000000"/>
              </a:solidFill>
            </a:endParaRP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1981200" y="1196976"/>
            <a:ext cx="8229600" cy="769441"/>
          </a:xfrm>
          <a:extLst/>
        </p:spPr>
        <p:txBody>
          <a:bodyPr>
            <a:spAutoFit/>
          </a:bodyPr>
          <a:lstStyle/>
          <a:p>
            <a:pPr marL="0" indent="0">
              <a:buNone/>
              <a:defRPr/>
            </a:pPr>
            <a:r>
              <a:rPr lang="zh-TW" altLang="en-US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圖稿</a:t>
            </a:r>
          </a:p>
        </p:txBody>
      </p:sp>
      <p:pic>
        <p:nvPicPr>
          <p:cNvPr id="10245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2039939"/>
            <a:ext cx="2776538" cy="157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889" y="2938463"/>
            <a:ext cx="3025775" cy="291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1291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生活藝術家（</a:t>
            </a:r>
            <a:r>
              <a:rPr lang="zh-TW" altLang="en-US" smtClean="0">
                <a:solidFill>
                  <a:srgbClr val="FF6600"/>
                </a:solidFill>
              </a:rPr>
              <a:t>創作歷程</a:t>
            </a:r>
            <a:r>
              <a:rPr lang="en-US" altLang="zh-TW" smtClean="0">
                <a:solidFill>
                  <a:srgbClr val="FF6600"/>
                </a:solidFill>
              </a:rPr>
              <a:t>1</a:t>
            </a:r>
            <a:r>
              <a:rPr lang="zh-TW" altLang="en-US" smtClean="0"/>
              <a:t>）</a:t>
            </a:r>
          </a:p>
        </p:txBody>
      </p:sp>
      <p:pic>
        <p:nvPicPr>
          <p:cNvPr id="11267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99225" y="1165226"/>
            <a:ext cx="3308350" cy="2481263"/>
          </a:xfrm>
        </p:spPr>
      </p:pic>
      <p:sp>
        <p:nvSpPr>
          <p:cNvPr id="11268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fld id="{8F6A0AF5-393B-4B9B-BA82-C5A7DEC1FD57}" type="slidenum">
              <a:rPr lang="en-US" altLang="zh-TW" sz="1400">
                <a:solidFill>
                  <a:srgbClr val="000000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buNone/>
              </a:pPr>
              <a:t>7</a:t>
            </a:fld>
            <a:endParaRPr lang="en-US" altLang="zh-TW" sz="1400">
              <a:solidFill>
                <a:srgbClr val="000000"/>
              </a:solidFill>
            </a:endParaRPr>
          </a:p>
        </p:txBody>
      </p:sp>
      <p:sp>
        <p:nvSpPr>
          <p:cNvPr id="6" name="向右箭號 5"/>
          <p:cNvSpPr/>
          <p:nvPr/>
        </p:nvSpPr>
        <p:spPr>
          <a:xfrm>
            <a:off x="5738814" y="2203450"/>
            <a:ext cx="714375" cy="5032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>
              <a:solidFill>
                <a:srgbClr val="FFFFFF"/>
              </a:solidFill>
              <a:latin typeface="Arial"/>
              <a:ea typeface="新細明體"/>
            </a:endParaRPr>
          </a:p>
        </p:txBody>
      </p:sp>
      <p:pic>
        <p:nvPicPr>
          <p:cNvPr id="11270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089" y="4424363"/>
            <a:ext cx="3336925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圖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2088" y="4400550"/>
            <a:ext cx="3275012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圖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489" y="1125538"/>
            <a:ext cx="3311525" cy="251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225" y="3721101"/>
            <a:ext cx="566738" cy="70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4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9926" y="5345114"/>
            <a:ext cx="703263" cy="56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9337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>
                <a:solidFill>
                  <a:srgbClr val="FFFFFF"/>
                </a:solidFill>
              </a:rPr>
              <a:t>生活藝術家（</a:t>
            </a:r>
            <a:r>
              <a:rPr lang="zh-TW" altLang="en-US" smtClean="0">
                <a:solidFill>
                  <a:srgbClr val="FF6600"/>
                </a:solidFill>
              </a:rPr>
              <a:t>創作歷程</a:t>
            </a:r>
            <a:r>
              <a:rPr lang="en-US" altLang="zh-TW" smtClean="0">
                <a:solidFill>
                  <a:srgbClr val="FF6600"/>
                </a:solidFill>
              </a:rPr>
              <a:t>2</a:t>
            </a:r>
            <a:r>
              <a:rPr lang="zh-TW" altLang="en-US" smtClean="0">
                <a:solidFill>
                  <a:srgbClr val="FFFFFF"/>
                </a:solidFill>
              </a:rPr>
              <a:t>）</a:t>
            </a:r>
            <a:endParaRPr lang="zh-TW" altLang="en-US" smtClean="0"/>
          </a:p>
        </p:txBody>
      </p:sp>
      <p:sp>
        <p:nvSpPr>
          <p:cNvPr id="12291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fld id="{D2F92856-7CE5-45FC-BEF8-EEFB244328DE}" type="slidenum">
              <a:rPr lang="en-US" altLang="zh-TW" sz="1400">
                <a:solidFill>
                  <a:srgbClr val="000000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buNone/>
              </a:pPr>
              <a:t>8</a:t>
            </a:fld>
            <a:endParaRPr lang="en-US" altLang="zh-TW" sz="1400">
              <a:solidFill>
                <a:srgbClr val="000000"/>
              </a:solidFill>
            </a:endParaRPr>
          </a:p>
        </p:txBody>
      </p:sp>
      <p:pic>
        <p:nvPicPr>
          <p:cNvPr id="12292" name="Picture 2" descr="\\CHIAOLOSRV-PC\chiaolo\學校活動照片\104學年度學校活動照片\1040904裝置藝術彩繪\25150904\DSC026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1296988"/>
            <a:ext cx="3097212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圖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601" y="1268413"/>
            <a:ext cx="3097213" cy="218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向右箭號 9"/>
          <p:cNvSpPr/>
          <p:nvPr/>
        </p:nvSpPr>
        <p:spPr>
          <a:xfrm>
            <a:off x="5813426" y="1919289"/>
            <a:ext cx="792163" cy="4841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>
              <a:solidFill>
                <a:srgbClr val="FFFFFF"/>
              </a:solidFill>
              <a:latin typeface="Arial"/>
              <a:ea typeface="新細明體"/>
            </a:endParaRPr>
          </a:p>
        </p:txBody>
      </p:sp>
      <p:pic>
        <p:nvPicPr>
          <p:cNvPr id="12295" name="圖片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1189" y="4419601"/>
            <a:ext cx="3095625" cy="232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向右箭號 13"/>
          <p:cNvSpPr/>
          <p:nvPr/>
        </p:nvSpPr>
        <p:spPr>
          <a:xfrm rot="5400000">
            <a:off x="8193882" y="3653632"/>
            <a:ext cx="792162" cy="485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>
              <a:solidFill>
                <a:srgbClr val="FFFFFF"/>
              </a:solidFill>
              <a:latin typeface="Arial"/>
              <a:ea typeface="新細明體"/>
            </a:endParaRPr>
          </a:p>
        </p:txBody>
      </p:sp>
      <p:pic>
        <p:nvPicPr>
          <p:cNvPr id="12297" name="圖片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114" y="4419601"/>
            <a:ext cx="3095625" cy="232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向右箭號 15"/>
          <p:cNvSpPr/>
          <p:nvPr/>
        </p:nvSpPr>
        <p:spPr>
          <a:xfrm rot="10800000">
            <a:off x="5808663" y="5373689"/>
            <a:ext cx="792162" cy="4841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>
              <a:solidFill>
                <a:srgbClr val="FFFFFF"/>
              </a:solidFill>
              <a:latin typeface="Arial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814549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>
                <a:solidFill>
                  <a:srgbClr val="FFFFFF"/>
                </a:solidFill>
              </a:rPr>
              <a:t>生活藝術家（</a:t>
            </a:r>
            <a:r>
              <a:rPr lang="zh-TW" altLang="en-US" smtClean="0">
                <a:solidFill>
                  <a:srgbClr val="FF6600"/>
                </a:solidFill>
              </a:rPr>
              <a:t>成品</a:t>
            </a:r>
            <a:r>
              <a:rPr lang="zh-TW" altLang="en-US" smtClean="0">
                <a:solidFill>
                  <a:srgbClr val="FFFFFF"/>
                </a:solidFill>
              </a:rPr>
              <a:t>）</a:t>
            </a:r>
            <a:endParaRPr lang="zh-TW" altLang="en-US" smtClean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058" y="1124744"/>
            <a:ext cx="3600000" cy="2700000"/>
          </a:xfrm>
          <a:prstGeom prst="ellipse">
            <a:avLst/>
          </a:prstGeom>
          <a:effectLst>
            <a:softEdge rad="112500"/>
          </a:effectLst>
        </p:spPr>
      </p:pic>
      <p:sp>
        <p:nvSpPr>
          <p:cNvPr id="13316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fld id="{A700CC74-4994-45E6-978F-999B190FCE46}" type="slidenum">
              <a:rPr lang="en-US" altLang="zh-TW" sz="1400">
                <a:solidFill>
                  <a:srgbClr val="000000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buNone/>
              </a:pPr>
              <a:t>9</a:t>
            </a:fld>
            <a:endParaRPr lang="en-US" altLang="zh-TW" sz="1400">
              <a:solidFill>
                <a:srgbClr val="000000"/>
              </a:solidFill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82850">
            <a:off x="6945771" y="4026211"/>
            <a:ext cx="3600000" cy="270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1874">
            <a:off x="4095822" y="2789410"/>
            <a:ext cx="3816000" cy="254563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1993">
            <a:off x="1703512" y="4180386"/>
            <a:ext cx="3600000" cy="28268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32225">
            <a:off x="6833520" y="1195387"/>
            <a:ext cx="3600000" cy="280171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4857288"/>
      </p:ext>
    </p:extLst>
  </p:cSld>
  <p:clrMapOvr>
    <a:masterClrMapping/>
  </p:clrMapOvr>
</p:sld>
</file>

<file path=ppt/theme/theme1.xml><?xml version="1.0" encoding="utf-8"?>
<a:theme xmlns:a="http://schemas.openxmlformats.org/drawingml/2006/main" name="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</TotalTime>
  <Words>184</Words>
  <Application>Microsoft Office PowerPoint</Application>
  <PresentationFormat>寬螢幕</PresentationFormat>
  <Paragraphs>45</Paragraphs>
  <Slides>16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2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19" baseType="lpstr">
      <vt:lpstr>新細明體</vt:lpstr>
      <vt:lpstr>Arial</vt:lpstr>
      <vt:lpstr>預設簡報設計</vt:lpstr>
      <vt:lpstr>彩繪牛的設計與想像</vt:lpstr>
      <vt:lpstr>教學流程參考</vt:lpstr>
      <vt:lpstr>PowerPoint 簡報</vt:lpstr>
      <vt:lpstr>生活藝術家</vt:lpstr>
      <vt:lpstr>家鄉傳統產業</vt:lpstr>
      <vt:lpstr>生活藝術家</vt:lpstr>
      <vt:lpstr>生活藝術家（創作歷程1）</vt:lpstr>
      <vt:lpstr>生活藝術家（創作歷程2）</vt:lpstr>
      <vt:lpstr>生活藝術家（成品）</vt:lpstr>
      <vt:lpstr>生活藝術家（識別系統應用1）</vt:lpstr>
      <vt:lpstr>PowerPoint 簡報</vt:lpstr>
      <vt:lpstr>PowerPoint 簡報</vt:lpstr>
      <vt:lpstr>PowerPoint 簡報</vt:lpstr>
      <vt:lpstr>生活藝術家（發展活動2）</vt:lpstr>
      <vt:lpstr>生活藝術家（舉辦發表會1）</vt:lpstr>
      <vt:lpstr>由小朋友帶著家長去欣賞自己作品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彩繪牛的設計與想像</dc:title>
  <dc:creator>admin</dc:creator>
  <cp:lastModifiedBy>admin</cp:lastModifiedBy>
  <cp:revision>6</cp:revision>
  <dcterms:created xsi:type="dcterms:W3CDTF">2021-11-10T01:18:28Z</dcterms:created>
  <dcterms:modified xsi:type="dcterms:W3CDTF">2022-09-13T00:55:43Z</dcterms:modified>
</cp:coreProperties>
</file>