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66" r:id="rId2"/>
    <p:sldId id="257" r:id="rId3"/>
    <p:sldId id="258" r:id="rId4"/>
    <p:sldId id="259" r:id="rId5"/>
    <p:sldId id="260" r:id="rId6"/>
    <p:sldId id="263" r:id="rId7"/>
    <p:sldId id="256" r:id="rId8"/>
    <p:sldId id="261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lly2000@outlook.com" userId="8c32d2ad4f9d45d2" providerId="LiveId" clId="{FA4792E4-12FB-4A08-82C8-C4E8EEB69F6D}"/>
    <pc:docChg chg="undo custSel addSld delSld modSld sldOrd">
      <pc:chgData name="stally2000@outlook.com" userId="8c32d2ad4f9d45d2" providerId="LiveId" clId="{FA4792E4-12FB-4A08-82C8-C4E8EEB69F6D}" dt="2025-03-08T19:02:17.915" v="1141"/>
      <pc:docMkLst>
        <pc:docMk/>
      </pc:docMkLst>
      <pc:sldChg chg="addSp delSp modSp mod ord">
        <pc:chgData name="stally2000@outlook.com" userId="8c32d2ad4f9d45d2" providerId="LiveId" clId="{FA4792E4-12FB-4A08-82C8-C4E8EEB69F6D}" dt="2025-03-08T18:59:26.203" v="1086"/>
        <pc:sldMkLst>
          <pc:docMk/>
          <pc:sldMk cId="1171056108" sldId="256"/>
        </pc:sldMkLst>
        <pc:spChg chg="mod">
          <ac:chgData name="stally2000@outlook.com" userId="8c32d2ad4f9d45d2" providerId="LiveId" clId="{FA4792E4-12FB-4A08-82C8-C4E8EEB69F6D}" dt="2025-03-08T18:45:07.433" v="1024" actId="1076"/>
          <ac:spMkLst>
            <pc:docMk/>
            <pc:sldMk cId="1171056108" sldId="256"/>
            <ac:spMk id="2" creationId="{4CD7E6A4-B3A1-99BB-3DE7-843139C57EFC}"/>
          </ac:spMkLst>
        </pc:spChg>
        <pc:spChg chg="del mod">
          <ac:chgData name="stally2000@outlook.com" userId="8c32d2ad4f9d45d2" providerId="LiveId" clId="{FA4792E4-12FB-4A08-82C8-C4E8EEB69F6D}" dt="2025-03-08T18:30:18.958" v="868" actId="478"/>
          <ac:spMkLst>
            <pc:docMk/>
            <pc:sldMk cId="1171056108" sldId="256"/>
            <ac:spMk id="3" creationId="{35CB3F24-C559-72A3-BB21-FF0AEF69EDDC}"/>
          </ac:spMkLst>
        </pc:spChg>
        <pc:spChg chg="add mod">
          <ac:chgData name="stally2000@outlook.com" userId="8c32d2ad4f9d45d2" providerId="LiveId" clId="{FA4792E4-12FB-4A08-82C8-C4E8EEB69F6D}" dt="2025-03-08T18:57:20.897" v="1083" actId="20577"/>
          <ac:spMkLst>
            <pc:docMk/>
            <pc:sldMk cId="1171056108" sldId="256"/>
            <ac:spMk id="5" creationId="{B3E01AAD-B5C2-A10E-1674-7B041694F7C6}"/>
          </ac:spMkLst>
        </pc:spChg>
      </pc:sldChg>
      <pc:sldChg chg="modSp mod">
        <pc:chgData name="stally2000@outlook.com" userId="8c32d2ad4f9d45d2" providerId="LiveId" clId="{FA4792E4-12FB-4A08-82C8-C4E8EEB69F6D}" dt="2025-03-08T18:48:15.061" v="1036" actId="1076"/>
        <pc:sldMkLst>
          <pc:docMk/>
          <pc:sldMk cId="115654423" sldId="257"/>
        </pc:sldMkLst>
        <pc:spChg chg="mod">
          <ac:chgData name="stally2000@outlook.com" userId="8c32d2ad4f9d45d2" providerId="LiveId" clId="{FA4792E4-12FB-4A08-82C8-C4E8EEB69F6D}" dt="2025-03-08T18:30:36.031" v="869" actId="1076"/>
          <ac:spMkLst>
            <pc:docMk/>
            <pc:sldMk cId="115654423" sldId="257"/>
            <ac:spMk id="2" creationId="{2C11D32E-9CCE-64FA-DF0E-09615247EC37}"/>
          </ac:spMkLst>
        </pc:spChg>
        <pc:picChg chg="mod">
          <ac:chgData name="stally2000@outlook.com" userId="8c32d2ad4f9d45d2" providerId="LiveId" clId="{FA4792E4-12FB-4A08-82C8-C4E8EEB69F6D}" dt="2025-03-08T18:48:06.322" v="1035" actId="14100"/>
          <ac:picMkLst>
            <pc:docMk/>
            <pc:sldMk cId="115654423" sldId="257"/>
            <ac:picMk id="5" creationId="{363CE0ED-8B95-F278-0988-FAF9F9A219C3}"/>
          </ac:picMkLst>
        </pc:picChg>
        <pc:picChg chg="mod">
          <ac:chgData name="stally2000@outlook.com" userId="8c32d2ad4f9d45d2" providerId="LiveId" clId="{FA4792E4-12FB-4A08-82C8-C4E8EEB69F6D}" dt="2025-03-08T18:48:15.061" v="1036" actId="1076"/>
          <ac:picMkLst>
            <pc:docMk/>
            <pc:sldMk cId="115654423" sldId="257"/>
            <ac:picMk id="7" creationId="{42CC869C-BA49-7BCB-8F29-8A80FCC700BF}"/>
          </ac:picMkLst>
        </pc:picChg>
        <pc:picChg chg="mod">
          <ac:chgData name="stally2000@outlook.com" userId="8c32d2ad4f9d45d2" providerId="LiveId" clId="{FA4792E4-12FB-4A08-82C8-C4E8EEB69F6D}" dt="2025-03-08T18:08:32.929" v="495" actId="1076"/>
          <ac:picMkLst>
            <pc:docMk/>
            <pc:sldMk cId="115654423" sldId="257"/>
            <ac:picMk id="9" creationId="{ADF5A358-EE0C-9316-024C-9FCFDE586125}"/>
          </ac:picMkLst>
        </pc:picChg>
        <pc:cxnChg chg="mod">
          <ac:chgData name="stally2000@outlook.com" userId="8c32d2ad4f9d45d2" providerId="LiveId" clId="{FA4792E4-12FB-4A08-82C8-C4E8EEB69F6D}" dt="2025-03-08T18:48:06.322" v="1035" actId="14100"/>
          <ac:cxnSpMkLst>
            <pc:docMk/>
            <pc:sldMk cId="115654423" sldId="257"/>
            <ac:cxnSpMk id="15" creationId="{5EDE23C9-138D-FFF5-81A1-6873FAD141EA}"/>
          </ac:cxnSpMkLst>
        </pc:cxnChg>
        <pc:cxnChg chg="mod">
          <ac:chgData name="stally2000@outlook.com" userId="8c32d2ad4f9d45d2" providerId="LiveId" clId="{FA4792E4-12FB-4A08-82C8-C4E8EEB69F6D}" dt="2025-03-08T18:47:16.784" v="1030" actId="1582"/>
          <ac:cxnSpMkLst>
            <pc:docMk/>
            <pc:sldMk cId="115654423" sldId="257"/>
            <ac:cxnSpMk id="19" creationId="{9BB885F6-343F-929B-54CD-52C5283F609E}"/>
          </ac:cxnSpMkLst>
        </pc:cxnChg>
        <pc:cxnChg chg="mod">
          <ac:chgData name="stally2000@outlook.com" userId="8c32d2ad4f9d45d2" providerId="LiveId" clId="{FA4792E4-12FB-4A08-82C8-C4E8EEB69F6D}" dt="2025-03-08T18:47:47.800" v="1034" actId="14100"/>
          <ac:cxnSpMkLst>
            <pc:docMk/>
            <pc:sldMk cId="115654423" sldId="257"/>
            <ac:cxnSpMk id="21" creationId="{B5EC65F4-E87D-7DB0-8156-3D030321F3ED}"/>
          </ac:cxnSpMkLst>
        </pc:cxnChg>
      </pc:sldChg>
      <pc:sldChg chg="addSp delSp modSp new mod">
        <pc:chgData name="stally2000@outlook.com" userId="8c32d2ad4f9d45d2" providerId="LiveId" clId="{FA4792E4-12FB-4A08-82C8-C4E8EEB69F6D}" dt="2025-03-08T18:48:39.787" v="1037" actId="207"/>
        <pc:sldMkLst>
          <pc:docMk/>
          <pc:sldMk cId="1012949374" sldId="258"/>
        </pc:sldMkLst>
        <pc:spChg chg="mod">
          <ac:chgData name="stally2000@outlook.com" userId="8c32d2ad4f9d45d2" providerId="LiveId" clId="{FA4792E4-12FB-4A08-82C8-C4E8EEB69F6D}" dt="2025-03-08T18:48:39.787" v="1037" actId="207"/>
          <ac:spMkLst>
            <pc:docMk/>
            <pc:sldMk cId="1012949374" sldId="258"/>
            <ac:spMk id="2" creationId="{B76D36AB-A242-43B2-86CC-37B86A8E5452}"/>
          </ac:spMkLst>
        </pc:spChg>
        <pc:spChg chg="del mod">
          <ac:chgData name="stally2000@outlook.com" userId="8c32d2ad4f9d45d2" providerId="LiveId" clId="{FA4792E4-12FB-4A08-82C8-C4E8EEB69F6D}" dt="2025-03-08T16:45:41.146" v="33" actId="931"/>
          <ac:spMkLst>
            <pc:docMk/>
            <pc:sldMk cId="1012949374" sldId="258"/>
            <ac:spMk id="3" creationId="{4F4658D7-19F5-4DBC-5287-4B0EB3E810B3}"/>
          </ac:spMkLst>
        </pc:spChg>
        <pc:picChg chg="add mod">
          <ac:chgData name="stally2000@outlook.com" userId="8c32d2ad4f9d45d2" providerId="LiveId" clId="{FA4792E4-12FB-4A08-82C8-C4E8EEB69F6D}" dt="2025-03-08T18:30:02.469" v="864"/>
          <ac:picMkLst>
            <pc:docMk/>
            <pc:sldMk cId="1012949374" sldId="258"/>
            <ac:picMk id="5" creationId="{BB3E66E6-D539-B3AA-0CD8-0B5AA04A7B39}"/>
          </ac:picMkLst>
        </pc:picChg>
      </pc:sldChg>
      <pc:sldChg chg="addSp delSp modSp new mod">
        <pc:chgData name="stally2000@outlook.com" userId="8c32d2ad4f9d45d2" providerId="LiveId" clId="{FA4792E4-12FB-4A08-82C8-C4E8EEB69F6D}" dt="2025-03-08T18:48:48.135" v="1038" actId="207"/>
        <pc:sldMkLst>
          <pc:docMk/>
          <pc:sldMk cId="2945930464" sldId="259"/>
        </pc:sldMkLst>
        <pc:spChg chg="mod">
          <ac:chgData name="stally2000@outlook.com" userId="8c32d2ad4f9d45d2" providerId="LiveId" clId="{FA4792E4-12FB-4A08-82C8-C4E8EEB69F6D}" dt="2025-03-08T18:48:48.135" v="1038" actId="207"/>
          <ac:spMkLst>
            <pc:docMk/>
            <pc:sldMk cId="2945930464" sldId="259"/>
            <ac:spMk id="2" creationId="{9B191388-8E36-DC27-253C-C71DEA8F4D12}"/>
          </ac:spMkLst>
        </pc:spChg>
        <pc:spChg chg="del">
          <ac:chgData name="stally2000@outlook.com" userId="8c32d2ad4f9d45d2" providerId="LiveId" clId="{FA4792E4-12FB-4A08-82C8-C4E8EEB69F6D}" dt="2025-03-08T16:48:37.489" v="61" actId="931"/>
          <ac:spMkLst>
            <pc:docMk/>
            <pc:sldMk cId="2945930464" sldId="259"/>
            <ac:spMk id="3" creationId="{02BA655F-B65D-52A3-53B2-583DF34C9EAB}"/>
          </ac:spMkLst>
        </pc:spChg>
        <pc:picChg chg="add mod modCrop">
          <ac:chgData name="stally2000@outlook.com" userId="8c32d2ad4f9d45d2" providerId="LiveId" clId="{FA4792E4-12FB-4A08-82C8-C4E8EEB69F6D}" dt="2025-03-08T18:31:51.361" v="886" actId="14100"/>
          <ac:picMkLst>
            <pc:docMk/>
            <pc:sldMk cId="2945930464" sldId="259"/>
            <ac:picMk id="5" creationId="{4EEAF0AD-E6E6-BBDA-0606-C7BA6DF55365}"/>
          </ac:picMkLst>
        </pc:picChg>
      </pc:sldChg>
      <pc:sldChg chg="addSp delSp modSp new mod modClrScheme modAnim chgLayout">
        <pc:chgData name="stally2000@outlook.com" userId="8c32d2ad4f9d45d2" providerId="LiveId" clId="{FA4792E4-12FB-4A08-82C8-C4E8EEB69F6D}" dt="2025-03-08T19:02:11.524" v="1140"/>
        <pc:sldMkLst>
          <pc:docMk/>
          <pc:sldMk cId="4030953005" sldId="260"/>
        </pc:sldMkLst>
        <pc:spChg chg="add del mod ord">
          <ac:chgData name="stally2000@outlook.com" userId="8c32d2ad4f9d45d2" providerId="LiveId" clId="{FA4792E4-12FB-4A08-82C8-C4E8EEB69F6D}" dt="2025-03-08T18:32:32.577" v="902" actId="20577"/>
          <ac:spMkLst>
            <pc:docMk/>
            <pc:sldMk cId="4030953005" sldId="260"/>
            <ac:spMk id="2" creationId="{C19B5DEA-C2CD-C156-0978-FF1E517F4470}"/>
          </ac:spMkLst>
        </pc:spChg>
        <pc:spChg chg="mod ord">
          <ac:chgData name="stally2000@outlook.com" userId="8c32d2ad4f9d45d2" providerId="LiveId" clId="{FA4792E4-12FB-4A08-82C8-C4E8EEB69F6D}" dt="2025-03-08T18:50:08.963" v="1044" actId="207"/>
          <ac:spMkLst>
            <pc:docMk/>
            <pc:sldMk cId="4030953005" sldId="260"/>
            <ac:spMk id="3" creationId="{AE2BFE00-4297-423C-E54A-6E64A64F746E}"/>
          </ac:spMkLst>
        </pc:spChg>
        <pc:spChg chg="add del mod ord">
          <ac:chgData name="stally2000@outlook.com" userId="8c32d2ad4f9d45d2" providerId="LiveId" clId="{FA4792E4-12FB-4A08-82C8-C4E8EEB69F6D}" dt="2025-03-08T17:28:24.208" v="249"/>
          <ac:spMkLst>
            <pc:docMk/>
            <pc:sldMk cId="4030953005" sldId="260"/>
            <ac:spMk id="4" creationId="{D5FA06F8-4060-CA0C-F389-A9A410858FF3}"/>
          </ac:spMkLst>
        </pc:spChg>
        <pc:spChg chg="add del mod">
          <ac:chgData name="stally2000@outlook.com" userId="8c32d2ad4f9d45d2" providerId="LiveId" clId="{FA4792E4-12FB-4A08-82C8-C4E8EEB69F6D}" dt="2025-03-08T17:33:10.320" v="265"/>
          <ac:spMkLst>
            <pc:docMk/>
            <pc:sldMk cId="4030953005" sldId="260"/>
            <ac:spMk id="7" creationId="{8A0F4414-6B7C-AC02-3AF0-322DF23BF2BA}"/>
          </ac:spMkLst>
        </pc:spChg>
        <pc:spChg chg="add mod">
          <ac:chgData name="stally2000@outlook.com" userId="8c32d2ad4f9d45d2" providerId="LiveId" clId="{FA4792E4-12FB-4A08-82C8-C4E8EEB69F6D}" dt="2025-03-08T17:36:25.761" v="285" actId="21"/>
          <ac:spMkLst>
            <pc:docMk/>
            <pc:sldMk cId="4030953005" sldId="260"/>
            <ac:spMk id="8" creationId="{9486E61D-98F4-4D8C-0F13-23F3123DBCDE}"/>
          </ac:spMkLst>
        </pc:spChg>
        <pc:picChg chg="add del mod">
          <ac:chgData name="stally2000@outlook.com" userId="8c32d2ad4f9d45d2" providerId="LiveId" clId="{FA4792E4-12FB-4A08-82C8-C4E8EEB69F6D}" dt="2025-03-08T17:32:21.314" v="261" actId="21"/>
          <ac:picMkLst>
            <pc:docMk/>
            <pc:sldMk cId="4030953005" sldId="260"/>
            <ac:picMk id="5" creationId="{A386B1B2-BB3E-DB1F-F928-3A1C32570C7B}"/>
          </ac:picMkLst>
        </pc:picChg>
        <pc:picChg chg="add mod">
          <ac:chgData name="stally2000@outlook.com" userId="8c32d2ad4f9d45d2" providerId="LiveId" clId="{FA4792E4-12FB-4A08-82C8-C4E8EEB69F6D}" dt="2025-03-08T18:32:36.931" v="903" actId="1076"/>
          <ac:picMkLst>
            <pc:docMk/>
            <pc:sldMk cId="4030953005" sldId="260"/>
            <ac:picMk id="9" creationId="{70A337CC-E67F-9A74-CBAD-AEBC5AB48B3F}"/>
          </ac:picMkLst>
        </pc:picChg>
        <pc:picChg chg="add mod">
          <ac:chgData name="stally2000@outlook.com" userId="8c32d2ad4f9d45d2" providerId="LiveId" clId="{FA4792E4-12FB-4A08-82C8-C4E8EEB69F6D}" dt="2025-03-08T18:32:27.946" v="895" actId="1076"/>
          <ac:picMkLst>
            <pc:docMk/>
            <pc:sldMk cId="4030953005" sldId="260"/>
            <ac:picMk id="1026" creationId="{55C10498-DE81-843A-4CB2-9A3041E14D0B}"/>
          </ac:picMkLst>
        </pc:picChg>
        <pc:picChg chg="add del mod">
          <ac:chgData name="stally2000@outlook.com" userId="8c32d2ad4f9d45d2" providerId="LiveId" clId="{FA4792E4-12FB-4A08-82C8-C4E8EEB69F6D}" dt="2025-03-08T17:36:29.564" v="289" actId="14100"/>
          <ac:picMkLst>
            <pc:docMk/>
            <pc:sldMk cId="4030953005" sldId="260"/>
            <ac:picMk id="1028" creationId="{444F418A-80CD-49FD-F455-A3456CDA2754}"/>
          </ac:picMkLst>
        </pc:picChg>
      </pc:sldChg>
      <pc:sldChg chg="addSp delSp modSp new mod modClrScheme chgLayout">
        <pc:chgData name="stally2000@outlook.com" userId="8c32d2ad4f9d45d2" providerId="LiveId" clId="{FA4792E4-12FB-4A08-82C8-C4E8EEB69F6D}" dt="2025-03-08T18:40:28.302" v="955" actId="207"/>
        <pc:sldMkLst>
          <pc:docMk/>
          <pc:sldMk cId="1452938024" sldId="261"/>
        </pc:sldMkLst>
        <pc:spChg chg="mod ord">
          <ac:chgData name="stally2000@outlook.com" userId="8c32d2ad4f9d45d2" providerId="LiveId" clId="{FA4792E4-12FB-4A08-82C8-C4E8EEB69F6D}" dt="2025-03-08T18:40:28.302" v="955" actId="207"/>
          <ac:spMkLst>
            <pc:docMk/>
            <pc:sldMk cId="1452938024" sldId="261"/>
            <ac:spMk id="2" creationId="{13241E66-633B-621A-57A2-909ADD2232F8}"/>
          </ac:spMkLst>
        </pc:spChg>
        <pc:spChg chg="mod ord">
          <ac:chgData name="stally2000@outlook.com" userId="8c32d2ad4f9d45d2" providerId="LiveId" clId="{FA4792E4-12FB-4A08-82C8-C4E8EEB69F6D}" dt="2025-03-08T18:39:31.211" v="950" actId="27636"/>
          <ac:spMkLst>
            <pc:docMk/>
            <pc:sldMk cId="1452938024" sldId="261"/>
            <ac:spMk id="3" creationId="{D18D9AA1-0221-D3CE-DFC8-D89A3376C968}"/>
          </ac:spMkLst>
        </pc:spChg>
        <pc:spChg chg="add del mod ord">
          <ac:chgData name="stally2000@outlook.com" userId="8c32d2ad4f9d45d2" providerId="LiveId" clId="{FA4792E4-12FB-4A08-82C8-C4E8EEB69F6D}" dt="2025-03-08T17:13:08.418" v="209" actId="931"/>
          <ac:spMkLst>
            <pc:docMk/>
            <pc:sldMk cId="1452938024" sldId="261"/>
            <ac:spMk id="4" creationId="{ACDF5020-70F3-DE2E-D588-619AF28ADAAA}"/>
          </ac:spMkLst>
        </pc:spChg>
        <pc:spChg chg="add mod">
          <ac:chgData name="stally2000@outlook.com" userId="8c32d2ad4f9d45d2" providerId="LiveId" clId="{FA4792E4-12FB-4A08-82C8-C4E8EEB69F6D}" dt="2025-03-08T18:39:50.392" v="953" actId="20577"/>
          <ac:spMkLst>
            <pc:docMk/>
            <pc:sldMk cId="1452938024" sldId="261"/>
            <ac:spMk id="5" creationId="{2334CE56-C390-BCE9-D697-6AA002995F86}"/>
          </ac:spMkLst>
        </pc:spChg>
        <pc:spChg chg="add del mod">
          <ac:chgData name="stally2000@outlook.com" userId="8c32d2ad4f9d45d2" providerId="LiveId" clId="{FA4792E4-12FB-4A08-82C8-C4E8EEB69F6D}" dt="2025-03-08T17:14:23.780" v="220" actId="931"/>
          <ac:spMkLst>
            <pc:docMk/>
            <pc:sldMk cId="1452938024" sldId="261"/>
            <ac:spMk id="8" creationId="{AD11C66A-3690-A80F-B527-850D63035CAC}"/>
          </ac:spMkLst>
        </pc:spChg>
        <pc:picChg chg="add del mod modCrop">
          <ac:chgData name="stally2000@outlook.com" userId="8c32d2ad4f9d45d2" providerId="LiveId" clId="{FA4792E4-12FB-4A08-82C8-C4E8EEB69F6D}" dt="2025-03-08T17:14:19.885" v="219" actId="478"/>
          <ac:picMkLst>
            <pc:docMk/>
            <pc:sldMk cId="1452938024" sldId="261"/>
            <ac:picMk id="6" creationId="{CAB6AFD2-6030-9AE5-9455-5E9B5B30AF3B}"/>
          </ac:picMkLst>
        </pc:picChg>
        <pc:picChg chg="add mod">
          <ac:chgData name="stally2000@outlook.com" userId="8c32d2ad4f9d45d2" providerId="LiveId" clId="{FA4792E4-12FB-4A08-82C8-C4E8EEB69F6D}" dt="2025-03-08T18:38:59.386" v="925" actId="14100"/>
          <ac:picMkLst>
            <pc:docMk/>
            <pc:sldMk cId="1452938024" sldId="261"/>
            <ac:picMk id="6" creationId="{FCABB0BB-C90B-8EC2-02B8-528EF28341E0}"/>
          </ac:picMkLst>
        </pc:picChg>
        <pc:picChg chg="add del mod">
          <ac:chgData name="stally2000@outlook.com" userId="8c32d2ad4f9d45d2" providerId="LiveId" clId="{FA4792E4-12FB-4A08-82C8-C4E8EEB69F6D}" dt="2025-03-08T18:38:14.513" v="917" actId="21"/>
          <ac:picMkLst>
            <pc:docMk/>
            <pc:sldMk cId="1452938024" sldId="261"/>
            <ac:picMk id="10" creationId="{FCABB0BB-C90B-8EC2-02B8-528EF28341E0}"/>
          </ac:picMkLst>
        </pc:picChg>
      </pc:sldChg>
      <pc:sldChg chg="addSp delSp modSp new mod modClrScheme modAnim chgLayout">
        <pc:chgData name="stally2000@outlook.com" userId="8c32d2ad4f9d45d2" providerId="LiveId" clId="{FA4792E4-12FB-4A08-82C8-C4E8EEB69F6D}" dt="2025-03-08T18:56:40.626" v="1081"/>
        <pc:sldMkLst>
          <pc:docMk/>
          <pc:sldMk cId="465089911" sldId="262"/>
        </pc:sldMkLst>
        <pc:spChg chg="mod ord">
          <ac:chgData name="stally2000@outlook.com" userId="8c32d2ad4f9d45d2" providerId="LiveId" clId="{FA4792E4-12FB-4A08-82C8-C4E8EEB69F6D}" dt="2025-03-08T18:41:27.625" v="971" actId="403"/>
          <ac:spMkLst>
            <pc:docMk/>
            <pc:sldMk cId="465089911" sldId="262"/>
            <ac:spMk id="2" creationId="{9EC0517C-ECB2-B8E2-7E0F-FC24BA9662D2}"/>
          </ac:spMkLst>
        </pc:spChg>
        <pc:spChg chg="del">
          <ac:chgData name="stally2000@outlook.com" userId="8c32d2ad4f9d45d2" providerId="LiveId" clId="{FA4792E4-12FB-4A08-82C8-C4E8EEB69F6D}" dt="2025-03-08T17:46:23.866" v="309"/>
          <ac:spMkLst>
            <pc:docMk/>
            <pc:sldMk cId="465089911" sldId="262"/>
            <ac:spMk id="3" creationId="{43B83912-25DE-DFA1-8EF1-0E4A82C4D1D0}"/>
          </ac:spMkLst>
        </pc:spChg>
        <pc:spChg chg="del">
          <ac:chgData name="stally2000@outlook.com" userId="8c32d2ad4f9d45d2" providerId="LiveId" clId="{FA4792E4-12FB-4A08-82C8-C4E8EEB69F6D}" dt="2025-03-08T17:45:33.087" v="304"/>
          <ac:spMkLst>
            <pc:docMk/>
            <pc:sldMk cId="465089911" sldId="262"/>
            <ac:spMk id="4" creationId="{B52FED57-E06D-D8F5-FAD2-4C04A7A86B13}"/>
          </ac:spMkLst>
        </pc:spChg>
        <pc:spChg chg="add del mod">
          <ac:chgData name="stally2000@outlook.com" userId="8c32d2ad4f9d45d2" providerId="LiveId" clId="{FA4792E4-12FB-4A08-82C8-C4E8EEB69F6D}" dt="2025-03-08T17:46:44.512" v="311"/>
          <ac:spMkLst>
            <pc:docMk/>
            <pc:sldMk cId="465089911" sldId="262"/>
            <ac:spMk id="5" creationId="{4C427A7F-0299-C081-D07B-0BC761021E5A}"/>
          </ac:spMkLst>
        </pc:spChg>
        <pc:spChg chg="add del mod ord">
          <ac:chgData name="stally2000@outlook.com" userId="8c32d2ad4f9d45d2" providerId="LiveId" clId="{FA4792E4-12FB-4A08-82C8-C4E8EEB69F6D}" dt="2025-03-08T17:58:25.743" v="344" actId="700"/>
          <ac:spMkLst>
            <pc:docMk/>
            <pc:sldMk cId="465089911" sldId="262"/>
            <ac:spMk id="7" creationId="{F9C2E96E-C880-74DC-696A-B1A0F305D26F}"/>
          </ac:spMkLst>
        </pc:spChg>
        <pc:spChg chg="add del mod ord">
          <ac:chgData name="stally2000@outlook.com" userId="8c32d2ad4f9d45d2" providerId="LiveId" clId="{FA4792E4-12FB-4A08-82C8-C4E8EEB69F6D}" dt="2025-03-08T17:58:25.743" v="344" actId="700"/>
          <ac:spMkLst>
            <pc:docMk/>
            <pc:sldMk cId="465089911" sldId="262"/>
            <ac:spMk id="8" creationId="{57073E37-0F97-8576-7F9C-C6C753F4DC6D}"/>
          </ac:spMkLst>
        </pc:spChg>
        <pc:picChg chg="add del mod">
          <ac:chgData name="stally2000@outlook.com" userId="8c32d2ad4f9d45d2" providerId="LiveId" clId="{FA4792E4-12FB-4A08-82C8-C4E8EEB69F6D}" dt="2025-03-08T17:58:38.758" v="347" actId="478"/>
          <ac:picMkLst>
            <pc:docMk/>
            <pc:sldMk cId="465089911" sldId="262"/>
            <ac:picMk id="6" creationId="{17FB8CA7-B046-501E-89F6-2F3A4655C9BC}"/>
          </ac:picMkLst>
        </pc:picChg>
        <pc:picChg chg="add mod">
          <ac:chgData name="stally2000@outlook.com" userId="8c32d2ad4f9d45d2" providerId="LiveId" clId="{FA4792E4-12FB-4A08-82C8-C4E8EEB69F6D}" dt="2025-03-08T18:07:37.609" v="489" actId="14100"/>
          <ac:picMkLst>
            <pc:docMk/>
            <pc:sldMk cId="465089911" sldId="262"/>
            <ac:picMk id="9" creationId="{7993B6C9-48AF-903F-8F7F-4C734113DE21}"/>
          </ac:picMkLst>
        </pc:picChg>
        <pc:picChg chg="add mod ord">
          <ac:chgData name="stally2000@outlook.com" userId="8c32d2ad4f9d45d2" providerId="LiveId" clId="{FA4792E4-12FB-4A08-82C8-C4E8EEB69F6D}" dt="2025-03-08T18:42:46.088" v="992" actId="14100"/>
          <ac:picMkLst>
            <pc:docMk/>
            <pc:sldMk cId="465089911" sldId="262"/>
            <ac:picMk id="2050" creationId="{7F76901B-B905-F68C-7AD4-AB4BF100A3CB}"/>
          </ac:picMkLst>
        </pc:picChg>
        <pc:picChg chg="add del mod">
          <ac:chgData name="stally2000@outlook.com" userId="8c32d2ad4f9d45d2" providerId="LiveId" clId="{FA4792E4-12FB-4A08-82C8-C4E8EEB69F6D}" dt="2025-03-08T17:46:41.582" v="310" actId="478"/>
          <ac:picMkLst>
            <pc:docMk/>
            <pc:sldMk cId="465089911" sldId="262"/>
            <ac:picMk id="2052" creationId="{2530B670-087E-5CBA-2307-287F50F921F2}"/>
          </ac:picMkLst>
        </pc:picChg>
        <pc:picChg chg="add mod ord">
          <ac:chgData name="stally2000@outlook.com" userId="8c32d2ad4f9d45d2" providerId="LiveId" clId="{FA4792E4-12FB-4A08-82C8-C4E8EEB69F6D}" dt="2025-03-08T18:42:50.189" v="993" actId="14100"/>
          <ac:picMkLst>
            <pc:docMk/>
            <pc:sldMk cId="465089911" sldId="262"/>
            <ac:picMk id="2054" creationId="{CA4D44CA-3BA2-7C5B-17C7-07CFA4C48523}"/>
          </ac:picMkLst>
        </pc:picChg>
      </pc:sldChg>
      <pc:sldChg chg="addSp delSp modSp new mod modAnim">
        <pc:chgData name="stally2000@outlook.com" userId="8c32d2ad4f9d45d2" providerId="LiveId" clId="{FA4792E4-12FB-4A08-82C8-C4E8EEB69F6D}" dt="2025-03-08T19:02:17.915" v="1141"/>
        <pc:sldMkLst>
          <pc:docMk/>
          <pc:sldMk cId="3579773296" sldId="263"/>
        </pc:sldMkLst>
        <pc:spChg chg="mod">
          <ac:chgData name="stally2000@outlook.com" userId="8c32d2ad4f9d45d2" providerId="LiveId" clId="{FA4792E4-12FB-4A08-82C8-C4E8EEB69F6D}" dt="2025-03-08T18:33:04.342" v="909" actId="20577"/>
          <ac:spMkLst>
            <pc:docMk/>
            <pc:sldMk cId="3579773296" sldId="263"/>
            <ac:spMk id="2" creationId="{84309706-5816-C11B-5FBD-0E6F48FB65D4}"/>
          </ac:spMkLst>
        </pc:spChg>
        <pc:spChg chg="mod">
          <ac:chgData name="stally2000@outlook.com" userId="8c32d2ad4f9d45d2" providerId="LiveId" clId="{FA4792E4-12FB-4A08-82C8-C4E8EEB69F6D}" dt="2025-03-08T18:50:25.833" v="1053" actId="403"/>
          <ac:spMkLst>
            <pc:docMk/>
            <pc:sldMk cId="3579773296" sldId="263"/>
            <ac:spMk id="3" creationId="{9B56CEE6-8F9F-A57B-7C24-7A3BC369CFE2}"/>
          </ac:spMkLst>
        </pc:spChg>
        <pc:spChg chg="del">
          <ac:chgData name="stally2000@outlook.com" userId="8c32d2ad4f9d45d2" providerId="LiveId" clId="{FA4792E4-12FB-4A08-82C8-C4E8EEB69F6D}" dt="2025-03-08T17:32:25.752" v="262"/>
          <ac:spMkLst>
            <pc:docMk/>
            <pc:sldMk cId="3579773296" sldId="263"/>
            <ac:spMk id="4" creationId="{9AF0E608-85AC-8E16-3C10-16F5B19BC40B}"/>
          </ac:spMkLst>
        </pc:spChg>
        <pc:picChg chg="add mod">
          <ac:chgData name="stally2000@outlook.com" userId="8c32d2ad4f9d45d2" providerId="LiveId" clId="{FA4792E4-12FB-4A08-82C8-C4E8EEB69F6D}" dt="2025-03-08T18:50:38.286" v="1055" actId="14100"/>
          <ac:picMkLst>
            <pc:docMk/>
            <pc:sldMk cId="3579773296" sldId="263"/>
            <ac:picMk id="5" creationId="{A386B1B2-BB3E-DB1F-F928-3A1C32570C7B}"/>
          </ac:picMkLst>
        </pc:picChg>
        <pc:picChg chg="add mod">
          <ac:chgData name="stally2000@outlook.com" userId="8c32d2ad4f9d45d2" providerId="LiveId" clId="{FA4792E4-12FB-4A08-82C8-C4E8EEB69F6D}" dt="2025-03-08T18:33:07.067" v="910" actId="1076"/>
          <ac:picMkLst>
            <pc:docMk/>
            <pc:sldMk cId="3579773296" sldId="263"/>
            <ac:picMk id="6" creationId="{18DD22E5-06C2-29D2-08B9-E8D79D78F086}"/>
          </ac:picMkLst>
        </pc:picChg>
      </pc:sldChg>
      <pc:sldChg chg="addSp delSp modSp new mod modAnim">
        <pc:chgData name="stally2000@outlook.com" userId="8c32d2ad4f9d45d2" providerId="LiveId" clId="{FA4792E4-12FB-4A08-82C8-C4E8EEB69F6D}" dt="2025-03-08T18:54:48.264" v="1073"/>
        <pc:sldMkLst>
          <pc:docMk/>
          <pc:sldMk cId="18319407" sldId="264"/>
        </pc:sldMkLst>
        <pc:spChg chg="mod">
          <ac:chgData name="stally2000@outlook.com" userId="8c32d2ad4f9d45d2" providerId="LiveId" clId="{FA4792E4-12FB-4A08-82C8-C4E8EEB69F6D}" dt="2025-03-08T18:41:43.918" v="976" actId="20577"/>
          <ac:spMkLst>
            <pc:docMk/>
            <pc:sldMk cId="18319407" sldId="264"/>
            <ac:spMk id="2" creationId="{C0771C8B-9E23-A1F1-8A72-D45A841758C7}"/>
          </ac:spMkLst>
        </pc:spChg>
        <pc:spChg chg="del">
          <ac:chgData name="stally2000@outlook.com" userId="8c32d2ad4f9d45d2" providerId="LiveId" clId="{FA4792E4-12FB-4A08-82C8-C4E8EEB69F6D}" dt="2025-03-08T17:47:52.681" v="316"/>
          <ac:spMkLst>
            <pc:docMk/>
            <pc:sldMk cId="18319407" sldId="264"/>
            <ac:spMk id="3" creationId="{647781E3-1111-2161-4815-4FD117546398}"/>
          </ac:spMkLst>
        </pc:spChg>
        <pc:spChg chg="del">
          <ac:chgData name="stally2000@outlook.com" userId="8c32d2ad4f9d45d2" providerId="LiveId" clId="{FA4792E4-12FB-4A08-82C8-C4E8EEB69F6D}" dt="2025-03-08T17:48:46.389" v="319"/>
          <ac:spMkLst>
            <pc:docMk/>
            <pc:sldMk cId="18319407" sldId="264"/>
            <ac:spMk id="4" creationId="{54795184-7555-7A58-2469-A912DBD398F5}"/>
          </ac:spMkLst>
        </pc:spChg>
        <pc:picChg chg="add mod">
          <ac:chgData name="stally2000@outlook.com" userId="8c32d2ad4f9d45d2" providerId="LiveId" clId="{FA4792E4-12FB-4A08-82C8-C4E8EEB69F6D}" dt="2025-03-08T18:07:26.747" v="487" actId="14100"/>
          <ac:picMkLst>
            <pc:docMk/>
            <pc:sldMk cId="18319407" sldId="264"/>
            <ac:picMk id="5" creationId="{98687D3F-26E3-75AC-5320-65EACDCFE54B}"/>
          </ac:picMkLst>
        </pc:picChg>
        <pc:picChg chg="add mod">
          <ac:chgData name="stally2000@outlook.com" userId="8c32d2ad4f9d45d2" providerId="LiveId" clId="{FA4792E4-12FB-4A08-82C8-C4E8EEB69F6D}" dt="2025-03-08T18:51:55.972" v="1059" actId="1076"/>
          <ac:picMkLst>
            <pc:docMk/>
            <pc:sldMk cId="18319407" sldId="264"/>
            <ac:picMk id="4098" creationId="{7CCCCE73-24E9-E267-712A-F2F185EB1088}"/>
          </ac:picMkLst>
        </pc:picChg>
        <pc:picChg chg="add mod">
          <ac:chgData name="stally2000@outlook.com" userId="8c32d2ad4f9d45d2" providerId="LiveId" clId="{FA4792E4-12FB-4A08-82C8-C4E8EEB69F6D}" dt="2025-03-08T18:52:29.481" v="1060" actId="13822"/>
          <ac:picMkLst>
            <pc:docMk/>
            <pc:sldMk cId="18319407" sldId="264"/>
            <ac:picMk id="4100" creationId="{D584B06E-065C-A915-77A1-309F7AA3256E}"/>
          </ac:picMkLst>
        </pc:picChg>
      </pc:sldChg>
      <pc:sldChg chg="addSp delSp modSp new mod modClrScheme chgLayout">
        <pc:chgData name="stally2000@outlook.com" userId="8c32d2ad4f9d45d2" providerId="LiveId" clId="{FA4792E4-12FB-4A08-82C8-C4E8EEB69F6D}" dt="2025-03-08T18:51:47.992" v="1058" actId="14100"/>
        <pc:sldMkLst>
          <pc:docMk/>
          <pc:sldMk cId="3349140886" sldId="265"/>
        </pc:sldMkLst>
        <pc:spChg chg="del mod ord">
          <ac:chgData name="stally2000@outlook.com" userId="8c32d2ad4f9d45d2" providerId="LiveId" clId="{FA4792E4-12FB-4A08-82C8-C4E8EEB69F6D}" dt="2025-03-08T18:16:52.830" v="658" actId="700"/>
          <ac:spMkLst>
            <pc:docMk/>
            <pc:sldMk cId="3349140886" sldId="265"/>
            <ac:spMk id="2" creationId="{A5377F6F-54D8-1D8C-23FA-79942352EEA8}"/>
          </ac:spMkLst>
        </pc:spChg>
        <pc:spChg chg="del mod ord">
          <ac:chgData name="stally2000@outlook.com" userId="8c32d2ad4f9d45d2" providerId="LiveId" clId="{FA4792E4-12FB-4A08-82C8-C4E8EEB69F6D}" dt="2025-03-08T18:23:53.078" v="778" actId="700"/>
          <ac:spMkLst>
            <pc:docMk/>
            <pc:sldMk cId="3349140886" sldId="265"/>
            <ac:spMk id="3" creationId="{769139CD-A659-B24A-AD2B-ED7B810AF972}"/>
          </ac:spMkLst>
        </pc:spChg>
        <pc:spChg chg="add mod ord">
          <ac:chgData name="stally2000@outlook.com" userId="8c32d2ad4f9d45d2" providerId="LiveId" clId="{FA4792E4-12FB-4A08-82C8-C4E8EEB69F6D}" dt="2025-03-08T18:51:47.992" v="1058" actId="14100"/>
          <ac:spMkLst>
            <pc:docMk/>
            <pc:sldMk cId="3349140886" sldId="265"/>
            <ac:spMk id="4" creationId="{6AEAC3E1-06A6-94D0-1471-2449FA95CFAB}"/>
          </ac:spMkLst>
        </pc:spChg>
        <pc:spChg chg="add mod ord">
          <ac:chgData name="stally2000@outlook.com" userId="8c32d2ad4f9d45d2" providerId="LiveId" clId="{FA4792E4-12FB-4A08-82C8-C4E8EEB69F6D}" dt="2025-03-08T18:24:13.293" v="784" actId="14100"/>
          <ac:spMkLst>
            <pc:docMk/>
            <pc:sldMk cId="3349140886" sldId="265"/>
            <ac:spMk id="7" creationId="{03460888-3ACD-70C7-9306-BC1B9659E014}"/>
          </ac:spMkLst>
        </pc:spChg>
        <pc:spChg chg="add mod ord">
          <ac:chgData name="stally2000@outlook.com" userId="8c32d2ad4f9d45d2" providerId="LiveId" clId="{FA4792E4-12FB-4A08-82C8-C4E8EEB69F6D}" dt="2025-03-08T18:24:28.082" v="785" actId="14100"/>
          <ac:spMkLst>
            <pc:docMk/>
            <pc:sldMk cId="3349140886" sldId="265"/>
            <ac:spMk id="8" creationId="{D01C245D-684F-3F2A-16E1-7C3DD7B134E9}"/>
          </ac:spMkLst>
        </pc:spChg>
        <pc:picChg chg="add mod">
          <ac:chgData name="stally2000@outlook.com" userId="8c32d2ad4f9d45d2" providerId="LiveId" clId="{FA4792E4-12FB-4A08-82C8-C4E8EEB69F6D}" dt="2025-03-08T18:43:13.710" v="995" actId="1076"/>
          <ac:picMkLst>
            <pc:docMk/>
            <pc:sldMk cId="3349140886" sldId="265"/>
            <ac:picMk id="5" creationId="{5D12143D-D1A5-EA97-9AFB-BD8FEE43CF62}"/>
          </ac:picMkLst>
        </pc:picChg>
        <pc:picChg chg="add mod">
          <ac:chgData name="stally2000@outlook.com" userId="8c32d2ad4f9d45d2" providerId="LiveId" clId="{FA4792E4-12FB-4A08-82C8-C4E8EEB69F6D}" dt="2025-03-08T18:43:25.490" v="996" actId="1076"/>
          <ac:picMkLst>
            <pc:docMk/>
            <pc:sldMk cId="3349140886" sldId="265"/>
            <ac:picMk id="6" creationId="{6C368678-FB65-2769-C0F0-B3F744689CC3}"/>
          </ac:picMkLst>
        </pc:picChg>
      </pc:sldChg>
      <pc:sldChg chg="addSp delSp modSp new del mod">
        <pc:chgData name="stally2000@outlook.com" userId="8c32d2ad4f9d45d2" providerId="LiveId" clId="{FA4792E4-12FB-4A08-82C8-C4E8EEB69F6D}" dt="2025-03-08T17:57:41.995" v="339" actId="2696"/>
        <pc:sldMkLst>
          <pc:docMk/>
          <pc:sldMk cId="4142653486" sldId="265"/>
        </pc:sldMkLst>
        <pc:spChg chg="del">
          <ac:chgData name="stally2000@outlook.com" userId="8c32d2ad4f9d45d2" providerId="LiveId" clId="{FA4792E4-12FB-4A08-82C8-C4E8EEB69F6D}" dt="2025-03-08T17:52:53.123" v="328"/>
          <ac:spMkLst>
            <pc:docMk/>
            <pc:sldMk cId="4142653486" sldId="265"/>
            <ac:spMk id="3" creationId="{56CCC589-5B62-B615-C8B5-619688A155FA}"/>
          </ac:spMkLst>
        </pc:spChg>
        <pc:spChg chg="add del mod">
          <ac:chgData name="stally2000@outlook.com" userId="8c32d2ad4f9d45d2" providerId="LiveId" clId="{FA4792E4-12FB-4A08-82C8-C4E8EEB69F6D}" dt="2025-03-08T17:53:41.101" v="333"/>
          <ac:spMkLst>
            <pc:docMk/>
            <pc:sldMk cId="4142653486" sldId="265"/>
            <ac:spMk id="5" creationId="{693A76E3-1FA6-E315-6BC7-A01F52B8FD96}"/>
          </ac:spMkLst>
        </pc:spChg>
        <pc:spChg chg="add mod">
          <ac:chgData name="stally2000@outlook.com" userId="8c32d2ad4f9d45d2" providerId="LiveId" clId="{FA4792E4-12FB-4A08-82C8-C4E8EEB69F6D}" dt="2025-03-08T17:57:37.728" v="338" actId="478"/>
          <ac:spMkLst>
            <pc:docMk/>
            <pc:sldMk cId="4142653486" sldId="265"/>
            <ac:spMk id="6" creationId="{509F02E5-8DAD-8FC9-E691-AECECFFED270}"/>
          </ac:spMkLst>
        </pc:spChg>
        <pc:picChg chg="add del mod">
          <ac:chgData name="stally2000@outlook.com" userId="8c32d2ad4f9d45d2" providerId="LiveId" clId="{FA4792E4-12FB-4A08-82C8-C4E8EEB69F6D}" dt="2025-03-08T17:53:30.927" v="330" actId="478"/>
          <ac:picMkLst>
            <pc:docMk/>
            <pc:sldMk cId="4142653486" sldId="265"/>
            <ac:picMk id="5122" creationId="{FAC70402-AC7A-AB70-269F-5A732EBA9284}"/>
          </ac:picMkLst>
        </pc:picChg>
        <pc:picChg chg="add del">
          <ac:chgData name="stally2000@outlook.com" userId="8c32d2ad4f9d45d2" providerId="LiveId" clId="{FA4792E4-12FB-4A08-82C8-C4E8EEB69F6D}" dt="2025-03-08T17:53:30.927" v="330" actId="478"/>
          <ac:picMkLst>
            <pc:docMk/>
            <pc:sldMk cId="4142653486" sldId="265"/>
            <ac:picMk id="5124" creationId="{FD0B20FB-EC4B-D6B7-AE10-8F4084C248FB}"/>
          </ac:picMkLst>
        </pc:picChg>
        <pc:picChg chg="add del mod">
          <ac:chgData name="stally2000@outlook.com" userId="8c32d2ad4f9d45d2" providerId="LiveId" clId="{FA4792E4-12FB-4A08-82C8-C4E8EEB69F6D}" dt="2025-03-08T17:57:37.728" v="338" actId="478"/>
          <ac:picMkLst>
            <pc:docMk/>
            <pc:sldMk cId="4142653486" sldId="265"/>
            <ac:picMk id="5126" creationId="{DBAF7D2B-0DB5-C842-3B34-212FC97660BB}"/>
          </ac:picMkLst>
        </pc:picChg>
      </pc:sldChg>
      <pc:sldChg chg="modSp new mod">
        <pc:chgData name="stally2000@outlook.com" userId="8c32d2ad4f9d45d2" providerId="LiveId" clId="{FA4792E4-12FB-4A08-82C8-C4E8EEB69F6D}" dt="2025-03-08T19:01:34.001" v="1139" actId="1076"/>
        <pc:sldMkLst>
          <pc:docMk/>
          <pc:sldMk cId="724162138" sldId="266"/>
        </pc:sldMkLst>
        <pc:spChg chg="mod">
          <ac:chgData name="stally2000@outlook.com" userId="8c32d2ad4f9d45d2" providerId="LiveId" clId="{FA4792E4-12FB-4A08-82C8-C4E8EEB69F6D}" dt="2025-03-08T19:01:34.001" v="1139" actId="1076"/>
          <ac:spMkLst>
            <pc:docMk/>
            <pc:sldMk cId="724162138" sldId="266"/>
            <ac:spMk id="2" creationId="{CAD50AFE-D5FF-2E6C-8CD4-A890530C65B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6FB2-F045-4C1F-9A38-2C516422AFC3}" type="datetimeFigureOut">
              <a:rPr lang="zh-TW" altLang="en-US" smtClean="0"/>
              <a:t>2025/3/9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0071-A56F-4534-89D1-01AB22074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103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6FB2-F045-4C1F-9A38-2C516422AFC3}" type="datetimeFigureOut">
              <a:rPr lang="zh-TW" altLang="en-US" smtClean="0"/>
              <a:t>2025/3/9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0071-A56F-4534-89D1-01AB22074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572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6FB2-F045-4C1F-9A38-2C516422AFC3}" type="datetimeFigureOut">
              <a:rPr lang="zh-TW" altLang="en-US" smtClean="0"/>
              <a:t>2025/3/9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0071-A56F-4534-89D1-01AB22074D8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5278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6FB2-F045-4C1F-9A38-2C516422AFC3}" type="datetimeFigureOut">
              <a:rPr lang="zh-TW" altLang="en-US" smtClean="0"/>
              <a:t>2025/3/9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0071-A56F-4534-89D1-01AB22074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9257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6FB2-F045-4C1F-9A38-2C516422AFC3}" type="datetimeFigureOut">
              <a:rPr lang="zh-TW" altLang="en-US" smtClean="0"/>
              <a:t>2025/3/9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0071-A56F-4534-89D1-01AB22074D8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6840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6FB2-F045-4C1F-9A38-2C516422AFC3}" type="datetimeFigureOut">
              <a:rPr lang="zh-TW" altLang="en-US" smtClean="0"/>
              <a:t>2025/3/9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0071-A56F-4534-89D1-01AB22074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466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6FB2-F045-4C1F-9A38-2C516422AFC3}" type="datetimeFigureOut">
              <a:rPr lang="zh-TW" altLang="en-US" smtClean="0"/>
              <a:t>2025/3/9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0071-A56F-4534-89D1-01AB22074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9092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6FB2-F045-4C1F-9A38-2C516422AFC3}" type="datetimeFigureOut">
              <a:rPr lang="zh-TW" altLang="en-US" smtClean="0"/>
              <a:t>2025/3/9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0071-A56F-4534-89D1-01AB22074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308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6FB2-F045-4C1F-9A38-2C516422AFC3}" type="datetimeFigureOut">
              <a:rPr lang="zh-TW" altLang="en-US" smtClean="0"/>
              <a:t>2025/3/9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0071-A56F-4534-89D1-01AB22074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145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6FB2-F045-4C1F-9A38-2C516422AFC3}" type="datetimeFigureOut">
              <a:rPr lang="zh-TW" altLang="en-US" smtClean="0"/>
              <a:t>2025/3/9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0071-A56F-4534-89D1-01AB22074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119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6FB2-F045-4C1F-9A38-2C516422AFC3}" type="datetimeFigureOut">
              <a:rPr lang="zh-TW" altLang="en-US" smtClean="0"/>
              <a:t>2025/3/9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0071-A56F-4534-89D1-01AB22074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55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6FB2-F045-4C1F-9A38-2C516422AFC3}" type="datetimeFigureOut">
              <a:rPr lang="zh-TW" altLang="en-US" smtClean="0"/>
              <a:t>2025/3/9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0071-A56F-4534-89D1-01AB22074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859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6FB2-F045-4C1F-9A38-2C516422AFC3}" type="datetimeFigureOut">
              <a:rPr lang="zh-TW" altLang="en-US" smtClean="0"/>
              <a:t>2025/3/9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0071-A56F-4534-89D1-01AB22074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714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6FB2-F045-4C1F-9A38-2C516422AFC3}" type="datetimeFigureOut">
              <a:rPr lang="zh-TW" altLang="en-US" smtClean="0"/>
              <a:t>2025/3/9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0071-A56F-4534-89D1-01AB22074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239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6FB2-F045-4C1F-9A38-2C516422AFC3}" type="datetimeFigureOut">
              <a:rPr lang="zh-TW" altLang="en-US" smtClean="0"/>
              <a:t>2025/3/9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0071-A56F-4534-89D1-01AB22074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030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6FB2-F045-4C1F-9A38-2C516422AFC3}" type="datetimeFigureOut">
              <a:rPr lang="zh-TW" altLang="en-US" smtClean="0"/>
              <a:t>2025/3/9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0071-A56F-4534-89D1-01AB22074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538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D6FB2-F045-4C1F-9A38-2C516422AFC3}" type="datetimeFigureOut">
              <a:rPr lang="zh-TW" altLang="en-US" smtClean="0"/>
              <a:t>2025/3/9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05E0071-A56F-4534-89D1-01AB22074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298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3TAmo5mxWF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D50AFE-D5FF-2E6C-8CD4-A890530C6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5423" y="2269452"/>
            <a:ext cx="7990224" cy="1646302"/>
          </a:xfrm>
        </p:spPr>
        <p:txBody>
          <a:bodyPr/>
          <a:lstStyle/>
          <a:p>
            <a:r>
              <a:rPr lang="zh-TW" altLang="en-US" sz="6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端午節習俗及艾草應用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E4FC694-60A3-E93B-70CF-64256FE381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4162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771C8B-9E23-A1F1-8A72-D45A8417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en-US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艾 草 料 理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艾草養身茶 - Ciao一波">
            <a:extLst>
              <a:ext uri="{FF2B5EF4-FFF2-40B4-BE49-F238E27FC236}">
                <a16:creationId xmlns:a16="http://schemas.microsoft.com/office/drawing/2014/main" id="{7CCCCE73-24E9-E267-712A-F2F185EB108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957" y="2705967"/>
            <a:ext cx="4392901" cy="33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🌿艾草系列|艾草戚风蛋糕来了‼️纯天然绿色">
            <a:extLst>
              <a:ext uri="{FF2B5EF4-FFF2-40B4-BE49-F238E27FC236}">
                <a16:creationId xmlns:a16="http://schemas.microsoft.com/office/drawing/2014/main" id="{D584B06E-065C-A915-77A1-309F7AA3256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1481" y="1719695"/>
            <a:ext cx="4010891" cy="374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 descr="艾草養生端午節中藥泡脚艾草手繪清明節, 端午節, 養生, 清明節素材圖案，PSD和PNG圖片免費下載">
            <a:extLst>
              <a:ext uri="{FF2B5EF4-FFF2-40B4-BE49-F238E27FC236}">
                <a16:creationId xmlns:a16="http://schemas.microsoft.com/office/drawing/2014/main" id="{98687D3F-26E3-75AC-5320-65EACDCFE5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2" t="16904" r="17361" b="17939"/>
          <a:stretch/>
        </p:blipFill>
        <p:spPr bwMode="auto">
          <a:xfrm>
            <a:off x="1283277" y="372340"/>
            <a:ext cx="1117024" cy="11115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1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6AEAC3E1-06A6-94D0-1471-2449FA95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9115425" cy="2431186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沒想到艾草竟然能做出這麼多種不同</a:t>
            </a:r>
            <a:br>
              <a:rPr lang="en-US" altLang="zh-TW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的料理，現在就讓我們來動手做做看</a:t>
            </a:r>
            <a:br>
              <a:rPr lang="en-US" altLang="zh-TW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並品嘗艾草獨特的香氣吧</a:t>
            </a:r>
            <a:r>
              <a:rPr lang="en-US" altLang="zh-TW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b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03460888-3ACD-70C7-9306-BC1B9659E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903393"/>
            <a:ext cx="5181600" cy="3273569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D01C245D-684F-3F2A-16E1-7C3DD7B13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903393"/>
            <a:ext cx="5181600" cy="327357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D12143D-D1A5-EA97-9AFB-BD8FEE43C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109" y="2192483"/>
            <a:ext cx="3429000" cy="440329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C368678-FB65-2769-C0F0-B3F744689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843" y="2792846"/>
            <a:ext cx="4907957" cy="379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4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11D32E-9CCE-64FA-DF0E-09615247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3291" y="1762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 統 節 慶 活 動 猜 一 猜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63CE0ED-8B95-F278-0988-FAF9F9A21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72" y="1305029"/>
            <a:ext cx="2803166" cy="2688862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2CC869C-BA49-7BCB-8F29-8A80FCC70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376" y="1272545"/>
            <a:ext cx="3047970" cy="267743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DF5A358-EE0C-9316-024C-9FCFDE5861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824" y="1403610"/>
            <a:ext cx="4238351" cy="259028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FB78A64E-2856-8F05-237B-4BC209AAC53E}"/>
              </a:ext>
            </a:extLst>
          </p:cNvPr>
          <p:cNvSpPr/>
          <p:nvPr/>
        </p:nvSpPr>
        <p:spPr>
          <a:xfrm>
            <a:off x="581890" y="5328654"/>
            <a:ext cx="2369128" cy="9190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端午節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D965370-F846-E8A7-7394-1984D3576412}"/>
              </a:ext>
            </a:extLst>
          </p:cNvPr>
          <p:cNvSpPr/>
          <p:nvPr/>
        </p:nvSpPr>
        <p:spPr>
          <a:xfrm>
            <a:off x="4651663" y="5324831"/>
            <a:ext cx="2369128" cy="9190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中元節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3B1E611-CBDA-4820-5CF5-DBEF91C1E2DC}"/>
              </a:ext>
            </a:extLst>
          </p:cNvPr>
          <p:cNvSpPr/>
          <p:nvPr/>
        </p:nvSpPr>
        <p:spPr>
          <a:xfrm>
            <a:off x="9092061" y="5324831"/>
            <a:ext cx="2369128" cy="9190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元宵節</a:t>
            </a:r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5EDE23C9-138D-FFF5-81A1-6873FAD141EA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1871555" y="3993891"/>
            <a:ext cx="8041372" cy="1243127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9BB885F6-343F-929B-54CD-52C5283F609E}"/>
              </a:ext>
            </a:extLst>
          </p:cNvPr>
          <p:cNvCxnSpPr/>
          <p:nvPr/>
        </p:nvCxnSpPr>
        <p:spPr>
          <a:xfrm>
            <a:off x="5938405" y="4045008"/>
            <a:ext cx="0" cy="12798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B5EC65F4-E87D-7DB0-8156-3D030321F3ED}"/>
              </a:ext>
            </a:extLst>
          </p:cNvPr>
          <p:cNvCxnSpPr>
            <a:cxnSpLocks/>
          </p:cNvCxnSpPr>
          <p:nvPr/>
        </p:nvCxnSpPr>
        <p:spPr>
          <a:xfrm flipH="1">
            <a:off x="1871555" y="4045008"/>
            <a:ext cx="8290754" cy="11920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5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6D36AB-A242-43B2-86CC-37B86A8E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54" y="5554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端 午 節 的 由 來</a:t>
            </a:r>
          </a:p>
        </p:txBody>
      </p:sp>
      <p:pic>
        <p:nvPicPr>
          <p:cNvPr id="5" name="內容版面配置區 4">
            <a:hlinkClick r:id="rId2"/>
            <a:extLst>
              <a:ext uri="{FF2B5EF4-FFF2-40B4-BE49-F238E27FC236}">
                <a16:creationId xmlns:a16="http://schemas.microsoft.com/office/drawing/2014/main" id="{BB3E66E6-D539-B3AA-0CD8-0B5AA04A7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" y="2160588"/>
            <a:ext cx="7692430" cy="3881437"/>
          </a:xfrm>
        </p:spPr>
      </p:pic>
    </p:spTree>
    <p:extLst>
      <p:ext uri="{BB962C8B-B14F-4D97-AF65-F5344CB8AC3E}">
        <p14:creationId xmlns:p14="http://schemas.microsoft.com/office/powerpoint/2010/main" val="1012949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191388-8E36-DC27-253C-C71DEA8F4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1782" y="2892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端 午 節 的 習 俗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EEAF0AD-E6E6-BBDA-0606-C7BA6DF55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2"/>
          <a:stretch/>
        </p:blipFill>
        <p:spPr>
          <a:xfrm>
            <a:off x="1101436" y="1485900"/>
            <a:ext cx="8063346" cy="5152015"/>
          </a:xfrm>
        </p:spPr>
      </p:pic>
    </p:spTree>
    <p:extLst>
      <p:ext uri="{BB962C8B-B14F-4D97-AF65-F5344CB8AC3E}">
        <p14:creationId xmlns:p14="http://schemas.microsoft.com/office/powerpoint/2010/main" val="2945930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9B5DEA-C2CD-C156-0978-FF1E517F4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艾 草 的 應 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E2BFE00-4297-423C-E54A-6E64A64F7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03425"/>
            <a:ext cx="5521036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TW" sz="35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1</a:t>
            </a:r>
            <a:r>
              <a:rPr lang="zh-TW" altLang="en-US" sz="35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、</a:t>
            </a:r>
            <a:r>
              <a:rPr lang="zh-TW" altLang="en-US" sz="4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治病防病</a:t>
            </a:r>
            <a:endParaRPr lang="en-US" altLang="zh-TW" sz="3200" b="1" i="0" dirty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･ 可驅蚊蠅、蟲蟻，凈化空氣</a:t>
            </a:r>
            <a:endParaRPr lang="en-US" altLang="zh-TW" sz="3200" b="0" i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･ 中醫學上以艾入藥，有理氣 </a:t>
            </a:r>
            <a:endParaRPr lang="en-US" altLang="zh-TW" sz="3200" b="0" i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血、暖子宮、祛寒濕的功能</a:t>
            </a:r>
            <a:endParaRPr lang="en-US" altLang="zh-TW" sz="3200" b="0" i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b="0" i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･ 將艾葉加工成「艾絨」，是 </a:t>
            </a:r>
            <a:endParaRPr lang="en-US" altLang="zh-TW" sz="3200" b="0" i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灸法治病的重要藥材。</a:t>
            </a:r>
            <a:endParaRPr lang="en-US" altLang="zh-TW" sz="3200" b="0" i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李慶成製香工廠-【台中製香廠】立香｜臥香｜小盤香｜環香｜元寶香｜沉香｜各類香品製造、批發、零售-天然艾絨/ 艾草絨">
            <a:extLst>
              <a:ext uri="{FF2B5EF4-FFF2-40B4-BE49-F238E27FC236}">
                <a16:creationId xmlns:a16="http://schemas.microsoft.com/office/drawing/2014/main" id="{55C10498-DE81-843A-4CB2-9A3041E14D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9236" y="2628900"/>
            <a:ext cx="3496975" cy="325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 descr="艾草養生端午節中藥泡脚艾草手繪清明節, 端午節, 養生, 清明節素材圖案，PSD和PNG圖片免費下載">
            <a:extLst>
              <a:ext uri="{FF2B5EF4-FFF2-40B4-BE49-F238E27FC236}">
                <a16:creationId xmlns:a16="http://schemas.microsoft.com/office/drawing/2014/main" id="{70A337CC-E67F-9A74-CBAD-AEBC5AB48B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2" t="16904" r="17361" b="17939"/>
          <a:stretch/>
        </p:blipFill>
        <p:spPr bwMode="auto">
          <a:xfrm>
            <a:off x="984538" y="291306"/>
            <a:ext cx="1314452" cy="13255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095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309706-5816-C11B-5FBD-0E6F48FB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en-US" sz="4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艾 草 的 應 用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56CEE6-8F9F-A57B-7C24-7A3BC369C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236" y="2134321"/>
            <a:ext cx="5181600" cy="45574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3200" b="0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b="0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驅鬼辟邪</a:t>
            </a:r>
            <a:endParaRPr lang="en-US" altLang="zh-TW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･ 艾草也象徵「招百福」， </a:t>
            </a:r>
            <a:endParaRPr lang="en-US" altLang="zh-TW" sz="3200" b="0" i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有安神、驅邪的功效</a:t>
            </a:r>
            <a:endParaRPr lang="en-US" altLang="zh-TW" sz="3200" b="0" i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cs typeface="Assistant" panose="020F0502020204030204" pitchFamily="2" charset="-79"/>
              </a:rPr>
              <a:t>･ 宗教信仰層面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  <a:cs typeface="Assistant" panose="020F0502020204030204" pitchFamily="2" charset="-79"/>
              </a:rPr>
              <a:t>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cs typeface="Assistant" panose="020F0502020204030204" pitchFamily="2" charset="-79"/>
              </a:rPr>
              <a:t> </a:t>
            </a:r>
            <a:r>
              <a:rPr lang="zh-TW" altLang="en-US" sz="32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ssistant" pitchFamily="2" charset="-79"/>
              </a:rPr>
              <a:t>小孩受到 </a:t>
            </a:r>
            <a:endParaRPr lang="en-US" altLang="zh-TW" sz="3200" b="0" i="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Assistant" pitchFamily="2" charset="-79"/>
            </a:endParaRP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cs typeface="Assistant" pitchFamily="2" charset="-79"/>
              </a:rPr>
              <a:t>  </a:t>
            </a:r>
            <a:r>
              <a:rPr lang="zh-TW" altLang="en-US" sz="32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ssistant" pitchFamily="2" charset="-79"/>
              </a:rPr>
              <a:t>驚嚇時重要的收驚儀式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/>
              <a:t> </a:t>
            </a:r>
            <a:endParaRPr lang="en-US" altLang="zh-TW" dirty="0"/>
          </a:p>
          <a:p>
            <a:pPr marL="0" indent="0" algn="r">
              <a:buNone/>
            </a:pPr>
            <a:r>
              <a:rPr lang="en-US" altLang="zh-TW" sz="28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第一節課結束</a:t>
            </a:r>
            <a:r>
              <a:rPr lang="en-US" altLang="zh-TW" sz="28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u="sng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386B1B2-BB3E-DB1F-F928-3A1C32570C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27013" y="2057400"/>
            <a:ext cx="3881437" cy="4296350"/>
          </a:xfrm>
          <a:prstGeom prst="rect">
            <a:avLst/>
          </a:prstGeom>
        </p:spPr>
      </p:pic>
      <p:pic>
        <p:nvPicPr>
          <p:cNvPr id="6" name="圖片 5" descr="艾草養生端午節中藥泡脚艾草手繪清明節, 端午節, 養生, 清明節素材圖案，PSD和PNG圖片免費下載">
            <a:extLst>
              <a:ext uri="{FF2B5EF4-FFF2-40B4-BE49-F238E27FC236}">
                <a16:creationId xmlns:a16="http://schemas.microsoft.com/office/drawing/2014/main" id="{18DD22E5-06C2-29D2-08B9-E8D79D78F0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2" t="16904" r="17361" b="17939"/>
          <a:stretch/>
        </p:blipFill>
        <p:spPr bwMode="auto">
          <a:xfrm>
            <a:off x="998827" y="405678"/>
            <a:ext cx="1324841" cy="13183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977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D7E6A4-B3A1-99BB-3DE7-843139C57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007067"/>
            <a:ext cx="7766936" cy="1646302"/>
          </a:xfrm>
        </p:spPr>
        <p:txBody>
          <a:bodyPr/>
          <a:lstStyle/>
          <a:p>
            <a:r>
              <a:rPr lang="zh-TW" altLang="en-US" sz="7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就「艾」這一味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B3E01AAD-B5C2-A10E-1674-7B041694F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0511" y="4707192"/>
            <a:ext cx="7766936" cy="1096899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艾 草</a:t>
            </a:r>
          </a:p>
        </p:txBody>
      </p:sp>
    </p:spTree>
    <p:extLst>
      <p:ext uri="{BB962C8B-B14F-4D97-AF65-F5344CB8AC3E}">
        <p14:creationId xmlns:p14="http://schemas.microsoft.com/office/powerpoint/2010/main" val="1171056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241E66-633B-621A-57A2-909ADD223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i="0" dirty="0">
                <a:solidFill>
                  <a:srgbClr val="FF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ssistant" pitchFamily="2" charset="-79"/>
              </a:rPr>
              <a:t>食用</a:t>
            </a:r>
            <a:r>
              <a:rPr lang="en-US" altLang="zh-TW" b="1" i="0" dirty="0">
                <a:solidFill>
                  <a:srgbClr val="0070C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ssistant" pitchFamily="2" charset="-79"/>
              </a:rPr>
              <a:t>——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ssistant" pitchFamily="2" charset="-79"/>
              </a:rPr>
              <a:t>是藥草也是獨特的香草香料</a:t>
            </a:r>
            <a:br>
              <a:rPr lang="zh-TW" altLang="en-US" b="1" i="0" dirty="0">
                <a:effectLst/>
                <a:latin typeface="Assistant" pitchFamily="2" charset="-79"/>
                <a:cs typeface="Assistant" pitchFamily="2" charset="-79"/>
              </a:rPr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18D9AA1-0221-D3CE-DFC8-D89A3376C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495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ssistant" pitchFamily="2" charset="-79"/>
              </a:rPr>
              <a:t> 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2334CE56-C390-BCE9-D697-6AA002995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76992" y="1624366"/>
            <a:ext cx="4641052" cy="4918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ssistant" pitchFamily="2" charset="-79"/>
              </a:rPr>
              <a:t>★ 草仔粿</a:t>
            </a:r>
            <a:endParaRPr lang="en-US" altLang="zh-TW" sz="4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ssistant" pitchFamily="2" charset="-79"/>
            </a:endParaRPr>
          </a:p>
          <a:p>
            <a:pPr marL="0" indent="0">
              <a:buNone/>
            </a:pPr>
            <a:r>
              <a:rPr lang="zh-TW" altLang="en-US" sz="40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ssistant" pitchFamily="2" charset="-79"/>
              </a:rPr>
              <a:t>客家人稱為「艾粄」</a:t>
            </a:r>
            <a:endParaRPr lang="en-US" altLang="zh-TW" sz="4000" b="0" i="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Assistant" pitchFamily="2" charset="-79"/>
            </a:endParaRPr>
          </a:p>
          <a:p>
            <a:pPr marL="0" indent="0">
              <a:buNone/>
            </a:pPr>
            <a:endParaRPr lang="zh-TW" altLang="en-US" sz="4000" b="1" i="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Assistant" pitchFamily="2" charset="-79"/>
            </a:endParaRPr>
          </a:p>
          <a:p>
            <a:r>
              <a:rPr lang="zh-TW" altLang="en-US" sz="40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ssistant" pitchFamily="2" charset="-79"/>
              </a:rPr>
              <a:t>內餡通常有蘿蔔絲、菜脯、綠豆沙、紅豆沙等，鹹的甜的都有！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1600" dirty="0"/>
          </a:p>
        </p:txBody>
      </p:sp>
      <p:pic>
        <p:nvPicPr>
          <p:cNvPr id="6" name="內容版面配置區 9">
            <a:extLst>
              <a:ext uri="{FF2B5EF4-FFF2-40B4-BE49-F238E27FC236}">
                <a16:creationId xmlns:a16="http://schemas.microsoft.com/office/drawing/2014/main" id="{FCABB0BB-C90B-8EC2-02B8-528EF2834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460218"/>
            <a:ext cx="4377267" cy="491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3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C0517C-ECB2-B8E2-7E0F-FC24BA966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lang="zh-TW" altLang="en-US" sz="4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艾 草 料 理</a:t>
            </a:r>
            <a:endParaRPr lang="zh-TW" altLang="en-US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4" name="Picture 6" descr="艾草煎蛋... - 海倫廚房Helen's kitchen | Facebook">
            <a:extLst>
              <a:ext uri="{FF2B5EF4-FFF2-40B4-BE49-F238E27FC236}">
                <a16:creationId xmlns:a16="http://schemas.microsoft.com/office/drawing/2014/main" id="{CA4D44CA-3BA2-7C5B-17C7-07CFA4C4852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021" y="2047011"/>
            <a:ext cx="4084143" cy="362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好感生活】電子鍋料理食譜｜溫補去濕艾草雞湯- YouTube">
            <a:extLst>
              <a:ext uri="{FF2B5EF4-FFF2-40B4-BE49-F238E27FC236}">
                <a16:creationId xmlns:a16="http://schemas.microsoft.com/office/drawing/2014/main" id="{7F76901B-B905-F68C-7AD4-AB4BF100A3C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4" b="12216"/>
          <a:stretch/>
        </p:blipFill>
        <p:spPr bwMode="auto">
          <a:xfrm>
            <a:off x="5507181" y="2047010"/>
            <a:ext cx="4439089" cy="362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 descr="艾草養生端午節中藥泡脚艾草手繪清明節, 端午節, 養生, 清明節素材圖案，PSD和PNG圖片免費下載">
            <a:extLst>
              <a:ext uri="{FF2B5EF4-FFF2-40B4-BE49-F238E27FC236}">
                <a16:creationId xmlns:a16="http://schemas.microsoft.com/office/drawing/2014/main" id="{7993B6C9-48AF-903F-8F7F-4C734113DE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2" t="16904" r="17361" b="17939"/>
          <a:stretch/>
        </p:blipFill>
        <p:spPr bwMode="auto">
          <a:xfrm>
            <a:off x="1283276" y="372340"/>
            <a:ext cx="1148197" cy="11425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508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168</TotalTime>
  <Words>235</Words>
  <Application>Microsoft Office PowerPoint</Application>
  <PresentationFormat>寬螢幕</PresentationFormat>
  <Paragraphs>36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8" baseType="lpstr">
      <vt:lpstr>標楷體</vt:lpstr>
      <vt:lpstr>Arial</vt:lpstr>
      <vt:lpstr>Assistant</vt:lpstr>
      <vt:lpstr>Trebuchet MS</vt:lpstr>
      <vt:lpstr>Verdana</vt:lpstr>
      <vt:lpstr>Wingdings 3</vt:lpstr>
      <vt:lpstr>多面向</vt:lpstr>
      <vt:lpstr>端午節習俗及艾草應用</vt:lpstr>
      <vt:lpstr>傳 統 節 慶 活 動 猜 一 猜</vt:lpstr>
      <vt:lpstr>端 午 節 的 由 來</vt:lpstr>
      <vt:lpstr>端 午 節 的 習 俗</vt:lpstr>
      <vt:lpstr>       艾 草 的 應 用</vt:lpstr>
      <vt:lpstr>         艾 草 的 應 用</vt:lpstr>
      <vt:lpstr>就「艾」這一味</vt:lpstr>
      <vt:lpstr>食用——是藥草也是獨特的香草香料 </vt:lpstr>
      <vt:lpstr>          艾 草 料 理</vt:lpstr>
      <vt:lpstr>         艾 草 料 理</vt:lpstr>
      <vt:lpstr>沒想到艾草竟然能做出這麼多種不同 的料理，現在就讓我們來動手做做看 並品嘗艾草獨特的香氣吧!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stally2000@outlook.com</dc:creator>
  <cp:lastModifiedBy>stally2000@outlook.com</cp:lastModifiedBy>
  <cp:revision>1</cp:revision>
  <dcterms:created xsi:type="dcterms:W3CDTF">2025-03-08T16:06:06Z</dcterms:created>
  <dcterms:modified xsi:type="dcterms:W3CDTF">2025-03-08T19:03:00Z</dcterms:modified>
</cp:coreProperties>
</file>