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1" r:id="rId4"/>
    <p:sldId id="262" r:id="rId5"/>
    <p:sldId id="256" r:id="rId6"/>
    <p:sldId id="258" r:id="rId7"/>
    <p:sldId id="260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FCC6-154C-47D8-9B79-84D4FB1688D2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B6887A3-2227-43CA-8026-BA53C4707B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95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FCC6-154C-47D8-9B79-84D4FB1688D2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B6887A3-2227-43CA-8026-BA53C4707B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75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FCC6-154C-47D8-9B79-84D4FB1688D2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B6887A3-2227-43CA-8026-BA53C4707BF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881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FCC6-154C-47D8-9B79-84D4FB1688D2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B6887A3-2227-43CA-8026-BA53C4707B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467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FCC6-154C-47D8-9B79-84D4FB1688D2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B6887A3-2227-43CA-8026-BA53C4707BF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7775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FCC6-154C-47D8-9B79-84D4FB1688D2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B6887A3-2227-43CA-8026-BA53C4707B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761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FCC6-154C-47D8-9B79-84D4FB1688D2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7A3-2227-43CA-8026-BA53C4707B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15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FCC6-154C-47D8-9B79-84D4FB1688D2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7A3-2227-43CA-8026-BA53C4707B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533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FCC6-154C-47D8-9B79-84D4FB1688D2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7A3-2227-43CA-8026-BA53C4707B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6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FCC6-154C-47D8-9B79-84D4FB1688D2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B6887A3-2227-43CA-8026-BA53C4707B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6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FCC6-154C-47D8-9B79-84D4FB1688D2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B6887A3-2227-43CA-8026-BA53C4707B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11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FCC6-154C-47D8-9B79-84D4FB1688D2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B6887A3-2227-43CA-8026-BA53C4707B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542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FCC6-154C-47D8-9B79-84D4FB1688D2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7A3-2227-43CA-8026-BA53C4707B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23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FCC6-154C-47D8-9B79-84D4FB1688D2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7A3-2227-43CA-8026-BA53C4707B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00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FCC6-154C-47D8-9B79-84D4FB1688D2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7A3-2227-43CA-8026-BA53C4707B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92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FCC6-154C-47D8-9B79-84D4FB1688D2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B6887A3-2227-43CA-8026-BA53C4707B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460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4FCC6-154C-47D8-9B79-84D4FB1688D2}" type="datetimeFigureOut">
              <a:rPr lang="zh-TW" altLang="en-US" smtClean="0"/>
              <a:t>2025/3/9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B6887A3-2227-43CA-8026-BA53C4707B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03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2303748" y="619298"/>
            <a:ext cx="5040560" cy="968686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rgbClr val="FFFF00"/>
                </a:solidFill>
              </a:rPr>
              <a:t>  </a:t>
            </a:r>
            <a:r>
              <a:rPr lang="zh-TW" altLang="en-US" sz="5400" b="1" dirty="0">
                <a:solidFill>
                  <a:srgbClr val="FFFF00"/>
                </a:solidFill>
              </a:rPr>
              <a:t>蚊 子 不 要 來</a:t>
            </a:r>
            <a:endParaRPr lang="zh-TW" alt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42490" y="1855777"/>
            <a:ext cx="4320480" cy="648072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 作 防 蚊 法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寶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dirty="0"/>
          </a:p>
        </p:txBody>
      </p:sp>
      <p:sp>
        <p:nvSpPr>
          <p:cNvPr id="2" name="矩形 1"/>
          <p:cNvSpPr/>
          <p:nvPr/>
        </p:nvSpPr>
        <p:spPr>
          <a:xfrm>
            <a:off x="2051720" y="1916832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solidFill>
                  <a:srgbClr val="C00000"/>
                </a:solidFill>
              </a:rPr>
              <a:t>    </a:t>
            </a:r>
            <a:endParaRPr lang="zh-TW" altLang="en-US" sz="48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99792" y="2515899"/>
            <a:ext cx="3890158" cy="321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 flipH="1">
            <a:off x="3275854" y="2591128"/>
            <a:ext cx="2664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(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防蚊液</a:t>
            </a:r>
            <a:r>
              <a:rPr lang="zh-TW" altLang="en-US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防蚊磚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903640" y="616530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簡報製作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張之華 老師</a:t>
            </a:r>
            <a:endParaRPr lang="zh-TW" altLang="en-US" sz="20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3888432" cy="936104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rgbClr val="00B050"/>
                </a:solidFill>
              </a:rPr>
              <a:t>香香防蚊草</a:t>
            </a:r>
            <a:br>
              <a:rPr lang="zh-TW" altLang="en-US" sz="5400" dirty="0">
                <a:solidFill>
                  <a:srgbClr val="00B050"/>
                </a:solidFill>
              </a:rPr>
            </a:br>
            <a:endParaRPr lang="zh-TW" altLang="en-US" sz="5400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7" y="1484784"/>
            <a:ext cx="7778824" cy="5040560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平常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居家可以種植香藥草，利用風吹過香藥草產生的氣味讓蚊蟲遠離居家，讓家人不成為「紅豆冰」。另外經常飲用薰衣草、薄荷、蒲公英、迷迭香、香茅、香蜂草等多種香草植物茶飲，也較不易成為「天然捕蚊燈」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適合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驅蚊的植物有：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除蟲菊、薄荷類有圓葉薄荷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、貓薄荷胡椒薄荷、迷迭香、金盞花、薰衣草、艾草、</a:t>
            </a:r>
            <a:r>
              <a:rPr lang="zh-TW" altLang="en-US" sz="28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香茅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等；如果居家有大庭院還可以考慮種植</a:t>
            </a:r>
            <a:r>
              <a:rPr lang="zh-TW" altLang="en-US" sz="28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檸檬尤加利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、苦楝樹、肉桂、</a:t>
            </a:r>
            <a:r>
              <a:rPr lang="zh-TW" altLang="en-US" sz="28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茶樹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等樹種。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624110"/>
            <a:ext cx="7058744" cy="1652762"/>
          </a:xfrm>
        </p:spPr>
        <p:txBody>
          <a:bodyPr>
            <a:normAutofit fontScale="90000"/>
          </a:bodyPr>
          <a:lstStyle/>
          <a:p>
            <a:r>
              <a:rPr lang="zh-TW" altLang="en-US" sz="4900" b="1" dirty="0" smtClean="0"/>
              <a:t>學校有的</a:t>
            </a:r>
            <a:r>
              <a:rPr lang="zh-TW" altLang="en-US" sz="4900" b="1" dirty="0" smtClean="0">
                <a:solidFill>
                  <a:srgbClr val="FF0000"/>
                </a:solidFill>
              </a:rPr>
              <a:t>防蚊藥草</a:t>
            </a:r>
            <a:r>
              <a:rPr lang="zh-TW" altLang="en-US" sz="4900" b="1" dirty="0" smtClean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en-US" altLang="zh-TW" sz="4900" b="1" dirty="0" smtClean="0"/>
              <a:t/>
            </a:r>
            <a:br>
              <a:rPr lang="en-US" altLang="zh-TW" sz="4900" b="1" dirty="0" smtClean="0"/>
            </a:b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澳洲</a:t>
            </a: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茶樹</a:t>
            </a: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 尤</a:t>
            </a: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加利 、香茅、左手香、</a:t>
            </a: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薄荷、</a:t>
            </a: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迷迭香</a:t>
            </a: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、薰衣草</a:t>
            </a:r>
            <a:r>
              <a:rPr lang="zh-TW" altLang="en-US" dirty="0" smtClean="0">
                <a:solidFill>
                  <a:srgbClr val="00B05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386" name="Picture 2" descr="C:\Users\明雄\Desktop\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2852936"/>
            <a:ext cx="3151972" cy="3309570"/>
          </a:xfrm>
          <a:prstGeom prst="rect">
            <a:avLst/>
          </a:prstGeom>
          <a:noFill/>
        </p:spPr>
      </p:pic>
      <p:pic>
        <p:nvPicPr>
          <p:cNvPr id="16387" name="Picture 3" descr="C:\Users\明雄\Desktop\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905" y="2719136"/>
            <a:ext cx="3231495" cy="3915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53994" y="620688"/>
            <a:ext cx="3838086" cy="128089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看看它們在哪裡</a:t>
            </a:r>
            <a:r>
              <a:rPr lang="en-US" altLang="zh-TW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pic>
        <p:nvPicPr>
          <p:cNvPr id="17410" name="Picture 2" descr="C:\Users\明雄\Desktop\th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2404949" cy="2798486"/>
          </a:xfrm>
          <a:prstGeom prst="rect">
            <a:avLst/>
          </a:prstGeom>
          <a:noFill/>
        </p:spPr>
      </p:pic>
      <p:pic>
        <p:nvPicPr>
          <p:cNvPr id="4" name="內容版面配置區 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" t="11754" r="27261" b="22127"/>
          <a:stretch/>
        </p:blipFill>
        <p:spPr>
          <a:xfrm>
            <a:off x="2771800" y="2782381"/>
            <a:ext cx="2808312" cy="332563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2" t="13251" r="15000" b="2499"/>
          <a:stretch/>
        </p:blipFill>
        <p:spPr>
          <a:xfrm>
            <a:off x="5652120" y="1087017"/>
            <a:ext cx="3312368" cy="57778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idx="4294967295"/>
          </p:nvPr>
        </p:nvSpPr>
        <p:spPr>
          <a:xfrm>
            <a:off x="1475656" y="908050"/>
            <a:ext cx="6804744" cy="4886325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rgbClr val="00B050"/>
                </a:solidFill>
              </a:rPr>
              <a:t>防</a:t>
            </a:r>
            <a:r>
              <a:rPr lang="zh-TW" altLang="en-US" sz="3200" dirty="0">
                <a:solidFill>
                  <a:srgbClr val="00B050"/>
                </a:solidFill>
              </a:rPr>
              <a:t>蚊</a:t>
            </a:r>
            <a:r>
              <a:rPr lang="zh-TW" altLang="en-US" sz="3200" dirty="0" smtClean="0">
                <a:solidFill>
                  <a:srgbClr val="00B050"/>
                </a:solidFill>
              </a:rPr>
              <a:t>液調配術</a:t>
            </a:r>
            <a:r>
              <a:rPr lang="en-US" altLang="zh-TW" sz="3200" dirty="0" smtClean="0">
                <a:solidFill>
                  <a:srgbClr val="00B050"/>
                </a:solidFill>
              </a:rPr>
              <a:t>~</a:t>
            </a:r>
          </a:p>
          <a:p>
            <a:r>
              <a:rPr lang="zh-TW" altLang="en-US" sz="2400" dirty="0" smtClean="0"/>
              <a:t>不僅</a:t>
            </a:r>
            <a:r>
              <a:rPr lang="zh-TW" altLang="en-US" sz="2400" dirty="0"/>
              <a:t>可以有效防蚊，還能散發出令人愉悅的</a:t>
            </a:r>
            <a:r>
              <a:rPr lang="zh-TW" altLang="en-US" sz="2400" dirty="0" smtClean="0"/>
              <a:t>香氣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/>
              <a:t>讓您製作</a:t>
            </a:r>
            <a:r>
              <a:rPr lang="zh-TW" altLang="en-US" sz="2400" dirty="0"/>
              <a:t>屬於自己的天然防蚊</a:t>
            </a:r>
            <a:r>
              <a:rPr lang="zh-TW" altLang="en-US" sz="2400" dirty="0" smtClean="0"/>
              <a:t>液</a:t>
            </a:r>
            <a:r>
              <a:rPr lang="zh-TW" altLang="en-US" sz="24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zh-TW" altLang="en-US" sz="2400" dirty="0"/>
          </a:p>
          <a:p>
            <a:r>
              <a:rPr lang="zh-TW" altLang="en-US" sz="2400" dirty="0" smtClean="0"/>
              <a:t>材料</a:t>
            </a:r>
            <a:r>
              <a:rPr lang="zh-TW" altLang="en-US" sz="2400" dirty="0"/>
              <a:t>：</a:t>
            </a:r>
          </a:p>
          <a:p>
            <a:r>
              <a:rPr lang="zh-TW" altLang="en-US" sz="2400" dirty="0" smtClean="0"/>
              <a:t>新鮮防蚊藥草的葉子</a:t>
            </a:r>
            <a:endParaRPr lang="zh-TW" altLang="en-US" sz="2400" dirty="0"/>
          </a:p>
          <a:p>
            <a:r>
              <a:rPr lang="en-US" altLang="zh-TW" sz="2400" dirty="0" smtClean="0"/>
              <a:t>75</a:t>
            </a:r>
            <a:r>
              <a:rPr lang="en-US" altLang="zh-TW" sz="2400" dirty="0" smtClean="0">
                <a:latin typeface="Poor Richard" panose="02080502050505020702" pitchFamily="18" charset="0"/>
              </a:rPr>
              <a:t>%</a:t>
            </a:r>
            <a:r>
              <a:rPr lang="zh-TW" altLang="en-US" sz="2400" dirty="0" smtClean="0">
                <a:latin typeface="Poor Richard" panose="02080502050505020702" pitchFamily="18" charset="0"/>
              </a:rPr>
              <a:t>酒精</a:t>
            </a:r>
            <a:r>
              <a:rPr lang="en-US" altLang="zh-TW" sz="2400" dirty="0" smtClean="0"/>
              <a:t>500</a:t>
            </a:r>
            <a:r>
              <a:rPr lang="zh-TW" altLang="en-US" sz="2400" dirty="0"/>
              <a:t>毫升</a:t>
            </a:r>
          </a:p>
          <a:p>
            <a:r>
              <a:rPr lang="zh-TW" altLang="en-US" sz="2400" dirty="0"/>
              <a:t>鹽巴</a:t>
            </a:r>
            <a:r>
              <a:rPr lang="en-US" altLang="zh-TW" sz="2400" dirty="0" smtClean="0"/>
              <a:t>1/2</a:t>
            </a:r>
            <a:r>
              <a:rPr lang="zh-TW" altLang="en-US" sz="2400" dirty="0" smtClean="0"/>
              <a:t>茶匙</a:t>
            </a:r>
            <a:endParaRPr lang="en-US" altLang="zh-TW" sz="2400" dirty="0" smtClean="0"/>
          </a:p>
          <a:p>
            <a:r>
              <a:rPr lang="zh-TW" altLang="en-US" sz="2400" dirty="0" smtClean="0"/>
              <a:t>防蚊精油少許</a:t>
            </a:r>
            <a:r>
              <a:rPr lang="en-US" altLang="zh-TW" sz="2400" dirty="0" smtClean="0"/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防蚊效果</a:t>
            </a:r>
            <a:r>
              <a:rPr lang="en-US" altLang="zh-TW" sz="2400" dirty="0" smtClean="0">
                <a:solidFill>
                  <a:srgbClr val="FF0000"/>
                </a:solidFill>
              </a:rPr>
              <a:t>++</a:t>
            </a:r>
            <a:r>
              <a:rPr lang="en-US" altLang="zh-TW" sz="2400" dirty="0" smtClean="0"/>
              <a:t>)</a:t>
            </a:r>
            <a:endParaRPr lang="zh-TW" altLang="en-US" sz="2400" dirty="0"/>
          </a:p>
          <a:p>
            <a:r>
              <a:rPr lang="zh-TW" altLang="en-US" sz="2400" dirty="0"/>
              <a:t>玻璃瓶或密封容器</a:t>
            </a:r>
          </a:p>
          <a:p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211144" cy="720080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防蚊液</a:t>
            </a:r>
            <a:r>
              <a:rPr lang="zh-TW" altLang="en-US" sz="40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</a:t>
            </a:r>
            <a:r>
              <a:rPr lang="zh-TW" altLang="en-US" sz="40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步驟：</a:t>
            </a:r>
            <a:br>
              <a:rPr lang="zh-TW" altLang="en-US" sz="40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000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87624" y="1484784"/>
            <a:ext cx="7499176" cy="4641379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3600" dirty="0" smtClean="0"/>
              <a:t>將</a:t>
            </a:r>
            <a:r>
              <a:rPr lang="zh-TW" altLang="en-US" sz="3600" dirty="0" smtClean="0"/>
              <a:t>新鮮葉子</a:t>
            </a:r>
            <a:r>
              <a:rPr lang="zh-TW" altLang="en-US" sz="3600" dirty="0"/>
              <a:t>洗淨擦乾或風乾</a:t>
            </a:r>
            <a:r>
              <a:rPr lang="zh-TW" altLang="en-US" sz="3600" dirty="0" smtClean="0"/>
              <a:t>後剪成小片，</a:t>
            </a:r>
            <a:r>
              <a:rPr lang="zh-TW" altLang="en-US" sz="3600" dirty="0"/>
              <a:t>放入玻璃瓶中。</a:t>
            </a:r>
          </a:p>
          <a:p>
            <a:r>
              <a:rPr lang="zh-TW" altLang="en-US" sz="3600" dirty="0" smtClean="0"/>
              <a:t>倒入酒精</a:t>
            </a:r>
            <a:r>
              <a:rPr lang="zh-TW" altLang="en-US" sz="3600" dirty="0" smtClean="0"/>
              <a:t>，酒精要蓋</a:t>
            </a:r>
            <a:r>
              <a:rPr lang="zh-TW" altLang="en-US" sz="3600" dirty="0" smtClean="0"/>
              <a:t>住葉子</a:t>
            </a:r>
            <a:r>
              <a:rPr lang="zh-TW" altLang="en-US" sz="3600" dirty="0"/>
              <a:t>。</a:t>
            </a:r>
          </a:p>
          <a:p>
            <a:r>
              <a:rPr lang="zh-TW" altLang="en-US" sz="3600" dirty="0"/>
              <a:t>加入少許鹽巴，鹽巴可以</a:t>
            </a:r>
            <a:r>
              <a:rPr lang="zh-TW" altLang="en-US" sz="3600" dirty="0" smtClean="0"/>
              <a:t>幫助葉子的</a:t>
            </a:r>
            <a:r>
              <a:rPr lang="zh-TW" altLang="en-US" sz="3600" dirty="0" smtClean="0"/>
              <a:t>精油釋放出並有</a:t>
            </a:r>
            <a:r>
              <a:rPr lang="zh-TW" altLang="en-US" sz="3600" dirty="0" smtClean="0"/>
              <a:t>防腐效果。</a:t>
            </a:r>
            <a:endParaRPr lang="zh-TW" altLang="en-US" sz="3600" dirty="0"/>
          </a:p>
          <a:p>
            <a:r>
              <a:rPr lang="zh-TW" altLang="en-US" sz="3600" dirty="0"/>
              <a:t>將瓶子密封，放置陰涼處一個月。</a:t>
            </a:r>
          </a:p>
          <a:p>
            <a:pPr indent="-360000">
              <a:lnSpc>
                <a:spcPct val="120000"/>
              </a:lnSpc>
            </a:pPr>
            <a:r>
              <a:rPr lang="zh-TW" altLang="en-US" sz="3600" dirty="0"/>
              <a:t>一個月後</a:t>
            </a:r>
            <a:r>
              <a:rPr lang="zh-TW" altLang="en-US" sz="3600" dirty="0" smtClean="0"/>
              <a:t>，取出藥草並加入</a:t>
            </a:r>
            <a:r>
              <a:rPr lang="zh-TW" altLang="en-US" sz="3600" dirty="0" smtClean="0">
                <a:solidFill>
                  <a:srgbClr val="FF0000"/>
                </a:solidFill>
              </a:rPr>
              <a:t>適量</a:t>
            </a:r>
            <a:r>
              <a:rPr lang="zh-TW" altLang="en-US" sz="3600" dirty="0" smtClean="0"/>
              <a:t>的純水及防</a:t>
            </a:r>
            <a:r>
              <a:rPr lang="zh-TW" altLang="en-US" sz="3600" dirty="0" smtClean="0"/>
              <a:t>蚊</a:t>
            </a:r>
            <a:r>
              <a:rPr lang="zh-TW" altLang="en-US" sz="3600" dirty="0" smtClean="0"/>
              <a:t>精油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精油</a:t>
            </a:r>
            <a:r>
              <a:rPr lang="en-US" altLang="zh-TW" sz="3600" dirty="0" smtClean="0"/>
              <a:t>:</a:t>
            </a:r>
            <a:r>
              <a:rPr lang="zh-TW" altLang="en-US" sz="3600" dirty="0"/>
              <a:t>精油分散劑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 smtClean="0"/>
              <a:t>約</a:t>
            </a:r>
            <a:r>
              <a:rPr lang="en-US" altLang="zh-TW" sz="3600" dirty="0" smtClean="0"/>
              <a:t>1:3~4</a:t>
            </a:r>
            <a:r>
              <a:rPr lang="zh-TW" altLang="en-US" sz="3600" dirty="0" smtClean="0"/>
              <a:t>左右</a:t>
            </a:r>
            <a:r>
              <a:rPr lang="en-US" altLang="zh-TW" sz="3600" dirty="0" smtClean="0"/>
              <a:t>)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混合均勻後</a:t>
            </a:r>
            <a:r>
              <a:rPr lang="zh-TW" altLang="en-US" sz="3600" dirty="0" smtClean="0">
                <a:latin typeface="+mn-ea"/>
              </a:rPr>
              <a:t>再</a:t>
            </a:r>
            <a:r>
              <a:rPr lang="zh-TW" altLang="en-US" sz="3600" dirty="0" smtClean="0"/>
              <a:t>將</a:t>
            </a:r>
            <a:r>
              <a:rPr lang="zh-TW" altLang="en-US" sz="3600" dirty="0"/>
              <a:t>防蚊液</a:t>
            </a:r>
            <a:r>
              <a:rPr lang="zh-TW" altLang="en-US" sz="3600" dirty="0" smtClean="0"/>
              <a:t>裝入噴瓶</a:t>
            </a:r>
            <a:r>
              <a:rPr lang="zh-TW" altLang="en-US" sz="3600" dirty="0"/>
              <a:t>中，隨身攜帶，以備不時之需。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624" y="836713"/>
            <a:ext cx="7355243" cy="2088231"/>
          </a:xfrm>
        </p:spPr>
        <p:txBody>
          <a:bodyPr>
            <a:normAutofit/>
          </a:bodyPr>
          <a:lstStyle/>
          <a:p>
            <a:pPr fontAlgn="base"/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                   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06" y="498114"/>
            <a:ext cx="7344899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Lora"/>
              </a:rPr>
              <a:t>注意事項：</a:t>
            </a:r>
            <a:endParaRPr lang="en-US" altLang="zh-TW" sz="3600" b="1" dirty="0" smtClean="0">
              <a:solidFill>
                <a:srgbClr val="FF0000"/>
              </a:solidFill>
              <a:latin typeface="Lora"/>
            </a:endParaRPr>
          </a:p>
          <a:p>
            <a:pPr fontAlgn="base"/>
            <a:endParaRPr lang="zh-TW" altLang="en-US" sz="3600" dirty="0">
              <a:solidFill>
                <a:srgbClr val="FF0000"/>
              </a:solidFill>
              <a:latin typeface="Lora"/>
            </a:endParaRPr>
          </a:p>
          <a:p>
            <a:pPr fontAlgn="base">
              <a:lnSpc>
                <a:spcPts val="3300"/>
              </a:lnSpc>
              <a:spcAft>
                <a:spcPts val="600"/>
              </a:spcAft>
            </a:pPr>
            <a:r>
              <a:rPr lang="zh-TW" altLang="en-US" sz="2400" dirty="0" smtClean="0">
                <a:solidFill>
                  <a:srgbClr val="000000"/>
                </a:solidFill>
                <a:latin typeface="Lora"/>
              </a:rPr>
              <a:t>  </a:t>
            </a:r>
            <a:r>
              <a:rPr lang="en-US" altLang="zh-TW" sz="2400" dirty="0" smtClean="0">
                <a:solidFill>
                  <a:srgbClr val="000000"/>
                </a:solidFill>
                <a:latin typeface="Lora"/>
              </a:rPr>
              <a:t>※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將防蚊液噴灑在眼睛、嘴巴和黏膜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lnSpc>
                <a:spcPts val="3300"/>
              </a:lnSpc>
              <a:spcAft>
                <a:spcPts val="600"/>
              </a:spcAft>
            </a:pP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敏感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部位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lnSpc>
                <a:spcPts val="3300"/>
              </a:lnSpc>
              <a:spcAft>
                <a:spcPts val="600"/>
              </a:spcAft>
            </a:pP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皮膚出現過敏或刺激等不適現象，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lnSpc>
                <a:spcPts val="3300"/>
              </a:lnSpc>
              <a:spcAft>
                <a:spcPts val="600"/>
              </a:spcAft>
            </a:pP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立即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停止使用。</a:t>
            </a:r>
          </a:p>
          <a:p>
            <a:pPr fontAlgn="base">
              <a:lnSpc>
                <a:spcPts val="3300"/>
              </a:lnSpc>
              <a:spcAft>
                <a:spcPts val="600"/>
              </a:spcAft>
            </a:pP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將防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蚊液放在陰涼處保存，避免陽光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直射，</a:t>
            </a: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lnSpc>
                <a:spcPts val="3300"/>
              </a:lnSpc>
              <a:spcAft>
                <a:spcPts val="600"/>
              </a:spcAft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並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在半年內使用完畢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lnSpc>
                <a:spcPts val="3300"/>
              </a:lnSpc>
            </a:pPr>
            <a:endParaRPr lang="zh-TW" altLang="en-US" sz="2800" b="0" i="0" dirty="0">
              <a:solidFill>
                <a:srgbClr val="000000"/>
              </a:solidFill>
              <a:effectLst/>
              <a:latin typeface="Lora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54505"/>
            <a:ext cx="2385911" cy="20593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162</TotalTime>
  <Words>402</Words>
  <Application>Microsoft Office PowerPoint</Application>
  <PresentationFormat>如螢幕大小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7" baseType="lpstr">
      <vt:lpstr>Lora</vt:lpstr>
      <vt:lpstr>微軟正黑體</vt:lpstr>
      <vt:lpstr>新細明體</vt:lpstr>
      <vt:lpstr>新細明體</vt:lpstr>
      <vt:lpstr>標楷體</vt:lpstr>
      <vt:lpstr>Arial</vt:lpstr>
      <vt:lpstr>Century Gothic</vt:lpstr>
      <vt:lpstr>Poor Richard</vt:lpstr>
      <vt:lpstr>Wingdings 3</vt:lpstr>
      <vt:lpstr>絲縷</vt:lpstr>
      <vt:lpstr>  蚊 子 不 要 來</vt:lpstr>
      <vt:lpstr>香香防蚊草 </vt:lpstr>
      <vt:lpstr>學校有的防蚊藥草： 澳洲茶樹、 尤加利 、香茅、左手香、薄荷、迷迭香、薰衣草。</vt:lpstr>
      <vt:lpstr>看看它們在哪裡?</vt:lpstr>
      <vt:lpstr>PowerPoint 簡報</vt:lpstr>
      <vt:lpstr>防蚊液製作步驟：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香香防蚊草</dc:title>
  <dc:creator>明雄</dc:creator>
  <cp:lastModifiedBy>User</cp:lastModifiedBy>
  <cp:revision>22</cp:revision>
  <dcterms:created xsi:type="dcterms:W3CDTF">2021-01-17T21:54:57Z</dcterms:created>
  <dcterms:modified xsi:type="dcterms:W3CDTF">2025-03-09T13:45:33Z</dcterms:modified>
</cp:coreProperties>
</file>