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56" r:id="rId2"/>
    <p:sldId id="288" r:id="rId3"/>
    <p:sldId id="285" r:id="rId4"/>
    <p:sldId id="291" r:id="rId5"/>
    <p:sldId id="293" r:id="rId6"/>
    <p:sldId id="29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8000"/>
    <a:srgbClr val="000000"/>
    <a:srgbClr val="FF99CC"/>
    <a:srgbClr val="0000FF"/>
    <a:srgbClr val="FF66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D4D548-D7BB-4B07-9376-3390D66FF3A0}" type="doc">
      <dgm:prSet loTypeId="urn:microsoft.com/office/officeart/2005/8/layout/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2111D8C-1598-49B0-B4AB-CCF27D4BCD5A}">
      <dgm:prSet phldrT="[文字]"/>
      <dgm:spPr>
        <a:ln>
          <a:solidFill>
            <a:srgbClr val="0000FF"/>
          </a:solidFill>
        </a:ln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封面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0F2D8C3E-C17F-4134-8754-CA7E6112632D}" type="parTrans" cxnId="{01001248-E9BC-4B03-B662-C22E8B161286}">
      <dgm:prSet/>
      <dgm:spPr/>
      <dgm:t>
        <a:bodyPr/>
        <a:lstStyle/>
        <a:p>
          <a:endParaRPr lang="zh-TW" altLang="en-US"/>
        </a:p>
      </dgm:t>
    </dgm:pt>
    <dgm:pt modelId="{218B3832-7112-439D-A393-2CCEA9C54707}" type="sibTrans" cxnId="{01001248-E9BC-4B03-B662-C22E8B161286}">
      <dgm:prSet/>
      <dgm:spPr>
        <a:solidFill>
          <a:srgbClr val="FF3399"/>
        </a:solidFill>
      </dgm:spPr>
      <dgm:t>
        <a:bodyPr/>
        <a:lstStyle/>
        <a:p>
          <a:endParaRPr lang="zh-TW" altLang="en-US"/>
        </a:p>
      </dgm:t>
    </dgm:pt>
    <dgm:pt modelId="{FEEEE7E9-DA85-47AD-960B-03C3734BCE4C}">
      <dgm:prSet phldrT="[文字]"/>
      <dgm:spPr>
        <a:ln>
          <a:solidFill>
            <a:srgbClr val="0000FF"/>
          </a:solidFill>
        </a:ln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圖案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A4BA9A1F-8BD1-4830-8C89-E75932F6CF0F}" type="parTrans" cxnId="{CEC7662A-2289-46BE-8FE8-679BFE5605C1}">
      <dgm:prSet/>
      <dgm:spPr/>
      <dgm:t>
        <a:bodyPr/>
        <a:lstStyle/>
        <a:p>
          <a:endParaRPr lang="zh-TW" altLang="en-US"/>
        </a:p>
      </dgm:t>
    </dgm:pt>
    <dgm:pt modelId="{0A127C9F-315C-4294-AB37-274505244711}" type="sibTrans" cxnId="{CEC7662A-2289-46BE-8FE8-679BFE5605C1}">
      <dgm:prSet/>
      <dgm:spPr/>
      <dgm:t>
        <a:bodyPr/>
        <a:lstStyle/>
        <a:p>
          <a:endParaRPr lang="zh-TW" altLang="en-US"/>
        </a:p>
      </dgm:t>
    </dgm:pt>
    <dgm:pt modelId="{ED3F3D8E-2973-4658-8D75-A7EE1E9B8C87}">
      <dgm:prSet phldrT="[文字]"/>
      <dgm:spPr>
        <a:solidFill>
          <a:srgbClr val="FF99CC"/>
        </a:solidFill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內頁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5571DD7F-6EB6-4044-9954-EBE15F471FFE}" type="parTrans" cxnId="{34756140-24B3-4FD3-8256-7B7D713C297F}">
      <dgm:prSet/>
      <dgm:spPr/>
      <dgm:t>
        <a:bodyPr/>
        <a:lstStyle/>
        <a:p>
          <a:endParaRPr lang="zh-TW" altLang="en-US"/>
        </a:p>
      </dgm:t>
    </dgm:pt>
    <dgm:pt modelId="{1D9DBB88-FE52-45D5-A096-7E93494A765B}" type="sibTrans" cxnId="{34756140-24B3-4FD3-8256-7B7D713C297F}">
      <dgm:prSet/>
      <dgm:spPr>
        <a:solidFill>
          <a:srgbClr val="008000"/>
        </a:solidFill>
      </dgm:spPr>
      <dgm:t>
        <a:bodyPr/>
        <a:lstStyle/>
        <a:p>
          <a:endParaRPr lang="zh-TW" altLang="en-US"/>
        </a:p>
      </dgm:t>
    </dgm:pt>
    <dgm:pt modelId="{DA7484B8-A5A5-4965-9632-D5376C3EDAE9}">
      <dgm:prSet phldrT="[文字]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altLang="zh-TW" dirty="0" err="1" smtClean="0">
              <a:latin typeface="書法中楷（注音一）" pitchFamily="49" charset="-120"/>
              <a:ea typeface="書法中楷（注音一）" pitchFamily="49" charset="-120"/>
            </a:rPr>
            <a:t>DIY</a:t>
          </a:r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製作聯想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DA73891F-CBCA-4148-8369-9B4FEC9F0A93}" type="parTrans" cxnId="{1088274C-A44D-41C9-9AE2-A4FC80BC4A19}">
      <dgm:prSet/>
      <dgm:spPr/>
      <dgm:t>
        <a:bodyPr/>
        <a:lstStyle/>
        <a:p>
          <a:endParaRPr lang="zh-TW" altLang="en-US"/>
        </a:p>
      </dgm:t>
    </dgm:pt>
    <dgm:pt modelId="{49C4A42F-8FBA-47C4-A06C-56EAD47DAA6D}" type="sibTrans" cxnId="{1088274C-A44D-41C9-9AE2-A4FC80BC4A19}">
      <dgm:prSet/>
      <dgm:spPr/>
      <dgm:t>
        <a:bodyPr/>
        <a:lstStyle/>
        <a:p>
          <a:endParaRPr lang="zh-TW" altLang="en-US"/>
        </a:p>
      </dgm:t>
    </dgm:pt>
    <dgm:pt modelId="{6CE25959-53AE-43F9-B023-CAF5AB207B0F}">
      <dgm:prSet phldrT="[文字]"/>
      <dgm:spPr>
        <a:ln>
          <a:solidFill>
            <a:srgbClr val="0000FF"/>
          </a:solidFill>
        </a:ln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植物名稱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A0D138B1-077F-4B84-AA0A-395EED3A5D17}" type="parTrans" cxnId="{29770366-CC7E-4A1D-9D5A-8A63737D4556}">
      <dgm:prSet/>
      <dgm:spPr/>
      <dgm:t>
        <a:bodyPr/>
        <a:lstStyle/>
        <a:p>
          <a:endParaRPr lang="zh-TW" altLang="en-US"/>
        </a:p>
      </dgm:t>
    </dgm:pt>
    <dgm:pt modelId="{0ED8701C-4897-45DD-AAD0-905CB8E22ED8}" type="sibTrans" cxnId="{29770366-CC7E-4A1D-9D5A-8A63737D4556}">
      <dgm:prSet/>
      <dgm:spPr/>
      <dgm:t>
        <a:bodyPr/>
        <a:lstStyle/>
        <a:p>
          <a:endParaRPr lang="zh-TW" altLang="en-US"/>
        </a:p>
      </dgm:t>
    </dgm:pt>
    <dgm:pt modelId="{1ADED427-5F78-4708-BCA8-0F474558652D}">
      <dgm:prSet phldrT="[文字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封底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0F339577-3E0B-46B6-B25B-611196090BA5}" type="sibTrans" cxnId="{C4F36367-2723-4E85-870A-113836DAB924}">
      <dgm:prSet/>
      <dgm:spPr/>
      <dgm:t>
        <a:bodyPr/>
        <a:lstStyle/>
        <a:p>
          <a:endParaRPr lang="zh-TW" altLang="en-US"/>
        </a:p>
      </dgm:t>
    </dgm:pt>
    <dgm:pt modelId="{50DBC0D5-8CAC-4F75-A429-2A954FF05C3C}" type="parTrans" cxnId="{C4F36367-2723-4E85-870A-113836DAB924}">
      <dgm:prSet/>
      <dgm:spPr/>
      <dgm:t>
        <a:bodyPr/>
        <a:lstStyle/>
        <a:p>
          <a:endParaRPr lang="zh-TW" altLang="en-US"/>
        </a:p>
      </dgm:t>
    </dgm:pt>
    <dgm:pt modelId="{3CB1740D-C8EF-4255-93FD-24961ACD8C00}">
      <dgm:prSet phldrT="[文字]"/>
      <dgm:spPr>
        <a:ln>
          <a:solidFill>
            <a:srgbClr val="FF3399"/>
          </a:solidFill>
        </a:ln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特徵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4234B05D-BBE4-4775-B1AA-C9FC08F8D0EA}" type="sibTrans" cxnId="{535262D6-268A-4C2C-B122-759ACF6F1B67}">
      <dgm:prSet/>
      <dgm:spPr/>
      <dgm:t>
        <a:bodyPr/>
        <a:lstStyle/>
        <a:p>
          <a:endParaRPr lang="zh-TW" altLang="en-US"/>
        </a:p>
      </dgm:t>
    </dgm:pt>
    <dgm:pt modelId="{6FF77077-CFAA-4422-9D12-E3F741E82B5F}" type="parTrans" cxnId="{535262D6-268A-4C2C-B122-759ACF6F1B67}">
      <dgm:prSet/>
      <dgm:spPr/>
      <dgm:t>
        <a:bodyPr/>
        <a:lstStyle/>
        <a:p>
          <a:endParaRPr lang="zh-TW" altLang="en-US"/>
        </a:p>
      </dgm:t>
    </dgm:pt>
    <dgm:pt modelId="{D9B64B0C-FA56-42FB-B631-F8EF23DDCA50}">
      <dgm:prSet phldrT="[文字]"/>
      <dgm:spPr>
        <a:ln>
          <a:solidFill>
            <a:srgbClr val="FF3399"/>
          </a:solidFill>
        </a:ln>
      </dgm:spPr>
      <dgm:t>
        <a:bodyPr/>
        <a:lstStyle/>
        <a:p>
          <a:r>
            <a:rPr lang="zh-TW" altLang="en-US" dirty="0" smtClean="0">
              <a:latin typeface="書法中楷（注音一）" pitchFamily="49" charset="-120"/>
              <a:ea typeface="書法中楷（注音一）" pitchFamily="49" charset="-120"/>
            </a:rPr>
            <a:t>功用</a:t>
          </a:r>
          <a:endParaRPr lang="zh-TW" altLang="en-US" dirty="0">
            <a:latin typeface="書法中楷（注音一）" pitchFamily="49" charset="-120"/>
            <a:ea typeface="書法中楷（注音一）" pitchFamily="49" charset="-120"/>
          </a:endParaRPr>
        </a:p>
      </dgm:t>
    </dgm:pt>
    <dgm:pt modelId="{4834852E-AAF5-48B5-B765-1E35ABCBAD91}" type="parTrans" cxnId="{6416F38E-D0D1-4A26-9821-0FE0AE24E274}">
      <dgm:prSet/>
      <dgm:spPr/>
      <dgm:t>
        <a:bodyPr/>
        <a:lstStyle/>
        <a:p>
          <a:endParaRPr lang="zh-TW" altLang="en-US"/>
        </a:p>
      </dgm:t>
    </dgm:pt>
    <dgm:pt modelId="{41D965EB-B4DC-4864-A7FE-B2E4B124B009}" type="sibTrans" cxnId="{6416F38E-D0D1-4A26-9821-0FE0AE24E274}">
      <dgm:prSet/>
      <dgm:spPr/>
      <dgm:t>
        <a:bodyPr/>
        <a:lstStyle/>
        <a:p>
          <a:endParaRPr lang="zh-TW" altLang="en-US"/>
        </a:p>
      </dgm:t>
    </dgm:pt>
    <dgm:pt modelId="{F0A2876E-89EB-456C-B61F-A69F84845535}" type="pres">
      <dgm:prSet presAssocID="{F5D4D548-D7BB-4B07-9376-3390D66FF3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84716E8-77BA-4FD9-9B03-AA7011AB5495}" type="pres">
      <dgm:prSet presAssocID="{D2111D8C-1598-49B0-B4AB-CCF27D4BCD5A}" presName="composite" presStyleCnt="0"/>
      <dgm:spPr/>
    </dgm:pt>
    <dgm:pt modelId="{ED06B1C7-DC84-4E98-AC0B-CDD22BB18BC0}" type="pres">
      <dgm:prSet presAssocID="{D2111D8C-1598-49B0-B4AB-CCF27D4BCD5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9CE652-CE0E-46E8-AE1F-246AD87D17C5}" type="pres">
      <dgm:prSet presAssocID="{D2111D8C-1598-49B0-B4AB-CCF27D4BCD5A}" presName="parSh" presStyleLbl="node1" presStyleIdx="0" presStyleCnt="3"/>
      <dgm:spPr/>
      <dgm:t>
        <a:bodyPr/>
        <a:lstStyle/>
        <a:p>
          <a:endParaRPr lang="zh-TW" altLang="en-US"/>
        </a:p>
      </dgm:t>
    </dgm:pt>
    <dgm:pt modelId="{D1989812-37EF-4260-83DB-631AB53CA4A1}" type="pres">
      <dgm:prSet presAssocID="{D2111D8C-1598-49B0-B4AB-CCF27D4BCD5A}" presName="desTx" presStyleLbl="fgAcc1" presStyleIdx="0" presStyleCnt="3" custScaleX="1314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F02C93-88FD-46E3-A357-0124E858C5F8}" type="pres">
      <dgm:prSet presAssocID="{218B3832-7112-439D-A393-2CCEA9C54707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A7E6B8FD-73F4-4542-9772-9ADE70208196}" type="pres">
      <dgm:prSet presAssocID="{218B3832-7112-439D-A393-2CCEA9C54707}" presName="connTx" presStyleLbl="sibTrans2D1" presStyleIdx="0" presStyleCnt="2"/>
      <dgm:spPr/>
      <dgm:t>
        <a:bodyPr/>
        <a:lstStyle/>
        <a:p>
          <a:endParaRPr lang="zh-TW" altLang="en-US"/>
        </a:p>
      </dgm:t>
    </dgm:pt>
    <dgm:pt modelId="{4C47240D-4EF9-4C57-9262-77B489134B95}" type="pres">
      <dgm:prSet presAssocID="{ED3F3D8E-2973-4658-8D75-A7EE1E9B8C87}" presName="composite" presStyleCnt="0"/>
      <dgm:spPr/>
    </dgm:pt>
    <dgm:pt modelId="{149DA3C2-B336-42A6-BA4C-D6FBE02A3D6C}" type="pres">
      <dgm:prSet presAssocID="{ED3F3D8E-2973-4658-8D75-A7EE1E9B8C8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CDDA59-DAB6-4A16-ADF2-DCC250B8ED13}" type="pres">
      <dgm:prSet presAssocID="{ED3F3D8E-2973-4658-8D75-A7EE1E9B8C87}" presName="parSh" presStyleLbl="node1" presStyleIdx="1" presStyleCnt="3"/>
      <dgm:spPr/>
      <dgm:t>
        <a:bodyPr/>
        <a:lstStyle/>
        <a:p>
          <a:endParaRPr lang="zh-TW" altLang="en-US"/>
        </a:p>
      </dgm:t>
    </dgm:pt>
    <dgm:pt modelId="{69C6A11E-BCE6-40A1-8FFB-1F1F09963C40}" type="pres">
      <dgm:prSet presAssocID="{ED3F3D8E-2973-4658-8D75-A7EE1E9B8C87}" presName="desTx" presStyleLbl="fgAcc1" presStyleIdx="1" presStyleCnt="3" custScaleX="1314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FB8BEC-8954-4B56-8B85-B9A09E2DBCA3}" type="pres">
      <dgm:prSet presAssocID="{1D9DBB88-FE52-45D5-A096-7E93494A765B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D9A82B6D-1828-4560-A01A-0F841911FA55}" type="pres">
      <dgm:prSet presAssocID="{1D9DBB88-FE52-45D5-A096-7E93494A765B}" presName="connTx" presStyleLbl="sibTrans2D1" presStyleIdx="1" presStyleCnt="2"/>
      <dgm:spPr/>
      <dgm:t>
        <a:bodyPr/>
        <a:lstStyle/>
        <a:p>
          <a:endParaRPr lang="zh-TW" altLang="en-US"/>
        </a:p>
      </dgm:t>
    </dgm:pt>
    <dgm:pt modelId="{8F287B3D-FFBE-4D4C-A550-179C00FC1991}" type="pres">
      <dgm:prSet presAssocID="{1ADED427-5F78-4708-BCA8-0F474558652D}" presName="composite" presStyleCnt="0"/>
      <dgm:spPr/>
    </dgm:pt>
    <dgm:pt modelId="{7CDD2064-F735-444F-8ABF-8243B9FCF520}" type="pres">
      <dgm:prSet presAssocID="{1ADED427-5F78-4708-BCA8-0F474558652D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E5BBDD-36E8-4B43-9DF0-23A88602DE9F}" type="pres">
      <dgm:prSet presAssocID="{1ADED427-5F78-4708-BCA8-0F474558652D}" presName="parSh" presStyleLbl="node1" presStyleIdx="2" presStyleCnt="3"/>
      <dgm:spPr/>
      <dgm:t>
        <a:bodyPr/>
        <a:lstStyle/>
        <a:p>
          <a:endParaRPr lang="zh-TW" altLang="en-US"/>
        </a:p>
      </dgm:t>
    </dgm:pt>
    <dgm:pt modelId="{60DE3E43-CD03-4B95-865F-EC94212CC180}" type="pres">
      <dgm:prSet presAssocID="{1ADED427-5F78-4708-BCA8-0F474558652D}" presName="desTx" presStyleLbl="fgAcc1" presStyleIdx="2" presStyleCnt="3" custScaleX="1314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899C7F-293D-4AB0-B132-6C893B1E5247}" type="presOf" srcId="{1D9DBB88-FE52-45D5-A096-7E93494A765B}" destId="{D9A82B6D-1828-4560-A01A-0F841911FA55}" srcOrd="1" destOrd="0" presId="urn:microsoft.com/office/officeart/2005/8/layout/process3"/>
    <dgm:cxn modelId="{261BF3D4-52B3-4647-A2FA-4C14A5D0E68B}" type="presOf" srcId="{218B3832-7112-439D-A393-2CCEA9C54707}" destId="{A1F02C93-88FD-46E3-A357-0124E858C5F8}" srcOrd="0" destOrd="0" presId="urn:microsoft.com/office/officeart/2005/8/layout/process3"/>
    <dgm:cxn modelId="{1088274C-A44D-41C9-9AE2-A4FC80BC4A19}" srcId="{1ADED427-5F78-4708-BCA8-0F474558652D}" destId="{DA7484B8-A5A5-4965-9632-D5376C3EDAE9}" srcOrd="0" destOrd="0" parTransId="{DA73891F-CBCA-4148-8369-9B4FEC9F0A93}" sibTransId="{49C4A42F-8FBA-47C4-A06C-56EAD47DAA6D}"/>
    <dgm:cxn modelId="{99749F27-9FA6-473B-B0EA-F530437C2D35}" type="presOf" srcId="{F5D4D548-D7BB-4B07-9376-3390D66FF3A0}" destId="{F0A2876E-89EB-456C-B61F-A69F84845535}" srcOrd="0" destOrd="0" presId="urn:microsoft.com/office/officeart/2005/8/layout/process3"/>
    <dgm:cxn modelId="{CCA9FFB4-F759-4061-BA5D-09C0061D4D86}" type="presOf" srcId="{1ADED427-5F78-4708-BCA8-0F474558652D}" destId="{7CDD2064-F735-444F-8ABF-8243B9FCF520}" srcOrd="0" destOrd="0" presId="urn:microsoft.com/office/officeart/2005/8/layout/process3"/>
    <dgm:cxn modelId="{62F88B8B-70F3-40B4-83CF-B62670DFF506}" type="presOf" srcId="{D2111D8C-1598-49B0-B4AB-CCF27D4BCD5A}" destId="{ED06B1C7-DC84-4E98-AC0B-CDD22BB18BC0}" srcOrd="0" destOrd="0" presId="urn:microsoft.com/office/officeart/2005/8/layout/process3"/>
    <dgm:cxn modelId="{6416F38E-D0D1-4A26-9821-0FE0AE24E274}" srcId="{ED3F3D8E-2973-4658-8D75-A7EE1E9B8C87}" destId="{D9B64B0C-FA56-42FB-B631-F8EF23DDCA50}" srcOrd="1" destOrd="0" parTransId="{4834852E-AAF5-48B5-B765-1E35ABCBAD91}" sibTransId="{41D965EB-B4DC-4864-A7FE-B2E4B124B009}"/>
    <dgm:cxn modelId="{29770366-CC7E-4A1D-9D5A-8A63737D4556}" srcId="{D2111D8C-1598-49B0-B4AB-CCF27D4BCD5A}" destId="{6CE25959-53AE-43F9-B023-CAF5AB207B0F}" srcOrd="1" destOrd="0" parTransId="{A0D138B1-077F-4B84-AA0A-395EED3A5D17}" sibTransId="{0ED8701C-4897-45DD-AAD0-905CB8E22ED8}"/>
    <dgm:cxn modelId="{D60AA493-72BB-4485-A36C-C0B6B2176373}" type="presOf" srcId="{ED3F3D8E-2973-4658-8D75-A7EE1E9B8C87}" destId="{4ACDDA59-DAB6-4A16-ADF2-DCC250B8ED13}" srcOrd="1" destOrd="0" presId="urn:microsoft.com/office/officeart/2005/8/layout/process3"/>
    <dgm:cxn modelId="{535262D6-268A-4C2C-B122-759ACF6F1B67}" srcId="{ED3F3D8E-2973-4658-8D75-A7EE1E9B8C87}" destId="{3CB1740D-C8EF-4255-93FD-24961ACD8C00}" srcOrd="0" destOrd="0" parTransId="{6FF77077-CFAA-4422-9D12-E3F741E82B5F}" sibTransId="{4234B05D-BBE4-4775-B1AA-C9FC08F8D0EA}"/>
    <dgm:cxn modelId="{38851931-F1C5-4B76-AA6B-FCB3172C7559}" type="presOf" srcId="{D2111D8C-1598-49B0-B4AB-CCF27D4BCD5A}" destId="{6C9CE652-CE0E-46E8-AE1F-246AD87D17C5}" srcOrd="1" destOrd="0" presId="urn:microsoft.com/office/officeart/2005/8/layout/process3"/>
    <dgm:cxn modelId="{01001248-E9BC-4B03-B662-C22E8B161286}" srcId="{F5D4D548-D7BB-4B07-9376-3390D66FF3A0}" destId="{D2111D8C-1598-49B0-B4AB-CCF27D4BCD5A}" srcOrd="0" destOrd="0" parTransId="{0F2D8C3E-C17F-4134-8754-CA7E6112632D}" sibTransId="{218B3832-7112-439D-A393-2CCEA9C54707}"/>
    <dgm:cxn modelId="{AA8FC683-20E0-4B2C-99FD-F04041F69955}" type="presOf" srcId="{D9B64B0C-FA56-42FB-B631-F8EF23DDCA50}" destId="{69C6A11E-BCE6-40A1-8FFB-1F1F09963C40}" srcOrd="0" destOrd="1" presId="urn:microsoft.com/office/officeart/2005/8/layout/process3"/>
    <dgm:cxn modelId="{BE5C8DC1-1FDB-4A90-A6E4-0C015FEEFBB5}" type="presOf" srcId="{3CB1740D-C8EF-4255-93FD-24961ACD8C00}" destId="{69C6A11E-BCE6-40A1-8FFB-1F1F09963C40}" srcOrd="0" destOrd="0" presId="urn:microsoft.com/office/officeart/2005/8/layout/process3"/>
    <dgm:cxn modelId="{7D7CF359-BF0D-4BA9-9DBF-E779E0352D1A}" type="presOf" srcId="{1ADED427-5F78-4708-BCA8-0F474558652D}" destId="{6DE5BBDD-36E8-4B43-9DF0-23A88602DE9F}" srcOrd="1" destOrd="0" presId="urn:microsoft.com/office/officeart/2005/8/layout/process3"/>
    <dgm:cxn modelId="{0111918D-86E2-492B-9ED1-A8D1C2F5BDE1}" type="presOf" srcId="{ED3F3D8E-2973-4658-8D75-A7EE1E9B8C87}" destId="{149DA3C2-B336-42A6-BA4C-D6FBE02A3D6C}" srcOrd="0" destOrd="0" presId="urn:microsoft.com/office/officeart/2005/8/layout/process3"/>
    <dgm:cxn modelId="{CEC7662A-2289-46BE-8FE8-679BFE5605C1}" srcId="{D2111D8C-1598-49B0-B4AB-CCF27D4BCD5A}" destId="{FEEEE7E9-DA85-47AD-960B-03C3734BCE4C}" srcOrd="0" destOrd="0" parTransId="{A4BA9A1F-8BD1-4830-8C89-E75932F6CF0F}" sibTransId="{0A127C9F-315C-4294-AB37-274505244711}"/>
    <dgm:cxn modelId="{9840D841-61C4-4577-962F-B34F75889C15}" type="presOf" srcId="{6CE25959-53AE-43F9-B023-CAF5AB207B0F}" destId="{D1989812-37EF-4260-83DB-631AB53CA4A1}" srcOrd="0" destOrd="1" presId="urn:microsoft.com/office/officeart/2005/8/layout/process3"/>
    <dgm:cxn modelId="{38E3A97B-8FF4-4810-9DF6-51C13C13E5E3}" type="presOf" srcId="{1D9DBB88-FE52-45D5-A096-7E93494A765B}" destId="{11FB8BEC-8954-4B56-8B85-B9A09E2DBCA3}" srcOrd="0" destOrd="0" presId="urn:microsoft.com/office/officeart/2005/8/layout/process3"/>
    <dgm:cxn modelId="{8455DB92-5C9D-4BC7-B28A-F2F0C0B3FFA8}" type="presOf" srcId="{DA7484B8-A5A5-4965-9632-D5376C3EDAE9}" destId="{60DE3E43-CD03-4B95-865F-EC94212CC180}" srcOrd="0" destOrd="0" presId="urn:microsoft.com/office/officeart/2005/8/layout/process3"/>
    <dgm:cxn modelId="{C4F36367-2723-4E85-870A-113836DAB924}" srcId="{F5D4D548-D7BB-4B07-9376-3390D66FF3A0}" destId="{1ADED427-5F78-4708-BCA8-0F474558652D}" srcOrd="2" destOrd="0" parTransId="{50DBC0D5-8CAC-4F75-A429-2A954FF05C3C}" sibTransId="{0F339577-3E0B-46B6-B25B-611196090BA5}"/>
    <dgm:cxn modelId="{34756140-24B3-4FD3-8256-7B7D713C297F}" srcId="{F5D4D548-D7BB-4B07-9376-3390D66FF3A0}" destId="{ED3F3D8E-2973-4658-8D75-A7EE1E9B8C87}" srcOrd="1" destOrd="0" parTransId="{5571DD7F-6EB6-4044-9954-EBE15F471FFE}" sibTransId="{1D9DBB88-FE52-45D5-A096-7E93494A765B}"/>
    <dgm:cxn modelId="{1B1C9800-81FC-4901-9131-7FA071CD9C13}" type="presOf" srcId="{218B3832-7112-439D-A393-2CCEA9C54707}" destId="{A7E6B8FD-73F4-4542-9772-9ADE70208196}" srcOrd="1" destOrd="0" presId="urn:microsoft.com/office/officeart/2005/8/layout/process3"/>
    <dgm:cxn modelId="{E3F96AFF-2EFA-4043-83F8-2B090ED177BB}" type="presOf" srcId="{FEEEE7E9-DA85-47AD-960B-03C3734BCE4C}" destId="{D1989812-37EF-4260-83DB-631AB53CA4A1}" srcOrd="0" destOrd="0" presId="urn:microsoft.com/office/officeart/2005/8/layout/process3"/>
    <dgm:cxn modelId="{88B15833-9A6E-4CFF-97C3-60ABE54E5DCB}" type="presParOf" srcId="{F0A2876E-89EB-456C-B61F-A69F84845535}" destId="{984716E8-77BA-4FD9-9B03-AA7011AB5495}" srcOrd="0" destOrd="0" presId="urn:microsoft.com/office/officeart/2005/8/layout/process3"/>
    <dgm:cxn modelId="{DA0A0FCB-EA1A-407E-96E8-219552EC7E09}" type="presParOf" srcId="{984716E8-77BA-4FD9-9B03-AA7011AB5495}" destId="{ED06B1C7-DC84-4E98-AC0B-CDD22BB18BC0}" srcOrd="0" destOrd="0" presId="urn:microsoft.com/office/officeart/2005/8/layout/process3"/>
    <dgm:cxn modelId="{C794EE2C-480A-4848-A28B-77B0E31E0111}" type="presParOf" srcId="{984716E8-77BA-4FD9-9B03-AA7011AB5495}" destId="{6C9CE652-CE0E-46E8-AE1F-246AD87D17C5}" srcOrd="1" destOrd="0" presId="urn:microsoft.com/office/officeart/2005/8/layout/process3"/>
    <dgm:cxn modelId="{1CD74765-8E59-45FE-9BCE-24A27C72F4C4}" type="presParOf" srcId="{984716E8-77BA-4FD9-9B03-AA7011AB5495}" destId="{D1989812-37EF-4260-83DB-631AB53CA4A1}" srcOrd="2" destOrd="0" presId="urn:microsoft.com/office/officeart/2005/8/layout/process3"/>
    <dgm:cxn modelId="{C15DC51A-51C7-48FE-969C-DDE89C542AB4}" type="presParOf" srcId="{F0A2876E-89EB-456C-B61F-A69F84845535}" destId="{A1F02C93-88FD-46E3-A357-0124E858C5F8}" srcOrd="1" destOrd="0" presId="urn:microsoft.com/office/officeart/2005/8/layout/process3"/>
    <dgm:cxn modelId="{C9696A34-E9CA-4FDC-99BB-E73118DEBFE0}" type="presParOf" srcId="{A1F02C93-88FD-46E3-A357-0124E858C5F8}" destId="{A7E6B8FD-73F4-4542-9772-9ADE70208196}" srcOrd="0" destOrd="0" presId="urn:microsoft.com/office/officeart/2005/8/layout/process3"/>
    <dgm:cxn modelId="{4BF84839-98CF-4AE6-95F7-39A085BA0BBA}" type="presParOf" srcId="{F0A2876E-89EB-456C-B61F-A69F84845535}" destId="{4C47240D-4EF9-4C57-9262-77B489134B95}" srcOrd="2" destOrd="0" presId="urn:microsoft.com/office/officeart/2005/8/layout/process3"/>
    <dgm:cxn modelId="{144D3812-1341-4BFD-A6FF-93CB3472AD27}" type="presParOf" srcId="{4C47240D-4EF9-4C57-9262-77B489134B95}" destId="{149DA3C2-B336-42A6-BA4C-D6FBE02A3D6C}" srcOrd="0" destOrd="0" presId="urn:microsoft.com/office/officeart/2005/8/layout/process3"/>
    <dgm:cxn modelId="{FCC46C0C-1B25-4640-8277-34A181E72FB0}" type="presParOf" srcId="{4C47240D-4EF9-4C57-9262-77B489134B95}" destId="{4ACDDA59-DAB6-4A16-ADF2-DCC250B8ED13}" srcOrd="1" destOrd="0" presId="urn:microsoft.com/office/officeart/2005/8/layout/process3"/>
    <dgm:cxn modelId="{5A41B084-1240-4424-866F-C5D378911134}" type="presParOf" srcId="{4C47240D-4EF9-4C57-9262-77B489134B95}" destId="{69C6A11E-BCE6-40A1-8FFB-1F1F09963C40}" srcOrd="2" destOrd="0" presId="urn:microsoft.com/office/officeart/2005/8/layout/process3"/>
    <dgm:cxn modelId="{3C90C16C-7A00-480D-A92A-A692F9A825C5}" type="presParOf" srcId="{F0A2876E-89EB-456C-B61F-A69F84845535}" destId="{11FB8BEC-8954-4B56-8B85-B9A09E2DBCA3}" srcOrd="3" destOrd="0" presId="urn:microsoft.com/office/officeart/2005/8/layout/process3"/>
    <dgm:cxn modelId="{7A2C1FC1-5FA2-4692-9E3F-F080D55CB24B}" type="presParOf" srcId="{11FB8BEC-8954-4B56-8B85-B9A09E2DBCA3}" destId="{D9A82B6D-1828-4560-A01A-0F841911FA55}" srcOrd="0" destOrd="0" presId="urn:microsoft.com/office/officeart/2005/8/layout/process3"/>
    <dgm:cxn modelId="{686600AB-C1C5-48B7-82AF-E9A10D6CD384}" type="presParOf" srcId="{F0A2876E-89EB-456C-B61F-A69F84845535}" destId="{8F287B3D-FFBE-4D4C-A550-179C00FC1991}" srcOrd="4" destOrd="0" presId="urn:microsoft.com/office/officeart/2005/8/layout/process3"/>
    <dgm:cxn modelId="{826D5D7A-7503-45F2-96F7-2057C94C949F}" type="presParOf" srcId="{8F287B3D-FFBE-4D4C-A550-179C00FC1991}" destId="{7CDD2064-F735-444F-8ABF-8243B9FCF520}" srcOrd="0" destOrd="0" presId="urn:microsoft.com/office/officeart/2005/8/layout/process3"/>
    <dgm:cxn modelId="{F5E327A3-7BF2-4B37-8F99-887A6AE4AB85}" type="presParOf" srcId="{8F287B3D-FFBE-4D4C-A550-179C00FC1991}" destId="{6DE5BBDD-36E8-4B43-9DF0-23A88602DE9F}" srcOrd="1" destOrd="0" presId="urn:microsoft.com/office/officeart/2005/8/layout/process3"/>
    <dgm:cxn modelId="{A81C2731-0AA8-40F6-8F19-9ED7993DE63C}" type="presParOf" srcId="{8F287B3D-FFBE-4D4C-A550-179C00FC1991}" destId="{60DE3E43-CD03-4B95-865F-EC94212CC18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9CE652-CE0E-46E8-AE1F-246AD87D17C5}">
      <dsp:nvSpPr>
        <dsp:cNvPr id="0" name=""/>
        <dsp:cNvSpPr/>
      </dsp:nvSpPr>
      <dsp:spPr>
        <a:xfrm>
          <a:off x="1582" y="356112"/>
          <a:ext cx="1656209" cy="950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封面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1582" y="356112"/>
        <a:ext cx="1656209" cy="633662"/>
      </dsp:txXfrm>
    </dsp:sp>
    <dsp:sp modelId="{D1989812-37EF-4260-83DB-631AB53CA4A1}">
      <dsp:nvSpPr>
        <dsp:cNvPr id="0" name=""/>
        <dsp:cNvSpPr/>
      </dsp:nvSpPr>
      <dsp:spPr>
        <a:xfrm>
          <a:off x="80549" y="989775"/>
          <a:ext cx="2176723" cy="171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圖案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植物名稱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80549" y="989775"/>
        <a:ext cx="2176723" cy="1710000"/>
      </dsp:txXfrm>
    </dsp:sp>
    <dsp:sp modelId="{A1F02C93-88FD-46E3-A357-0124E858C5F8}">
      <dsp:nvSpPr>
        <dsp:cNvPr id="0" name=""/>
        <dsp:cNvSpPr/>
      </dsp:nvSpPr>
      <dsp:spPr>
        <a:xfrm>
          <a:off x="1973932" y="466769"/>
          <a:ext cx="670215" cy="412348"/>
        </a:xfrm>
        <a:prstGeom prst="rightArrow">
          <a:avLst>
            <a:gd name="adj1" fmla="val 60000"/>
            <a:gd name="adj2" fmla="val 50000"/>
          </a:avLst>
        </a:prstGeom>
        <a:solidFill>
          <a:srgbClr val="FF33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1973932" y="466769"/>
        <a:ext cx="670215" cy="412348"/>
      </dsp:txXfrm>
    </dsp:sp>
    <dsp:sp modelId="{4ACDDA59-DAB6-4A16-ADF2-DCC250B8ED13}">
      <dsp:nvSpPr>
        <dsp:cNvPr id="0" name=""/>
        <dsp:cNvSpPr/>
      </dsp:nvSpPr>
      <dsp:spPr>
        <a:xfrm>
          <a:off x="2922350" y="356112"/>
          <a:ext cx="1656209" cy="950494"/>
        </a:xfrm>
        <a:prstGeom prst="roundRect">
          <a:avLst>
            <a:gd name="adj" fmla="val 10000"/>
          </a:avLst>
        </a:prstGeom>
        <a:solidFill>
          <a:srgbClr val="FF99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內頁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2922350" y="356112"/>
        <a:ext cx="1656209" cy="633662"/>
      </dsp:txXfrm>
    </dsp:sp>
    <dsp:sp modelId="{69C6A11E-BCE6-40A1-8FFB-1F1F09963C40}">
      <dsp:nvSpPr>
        <dsp:cNvPr id="0" name=""/>
        <dsp:cNvSpPr/>
      </dsp:nvSpPr>
      <dsp:spPr>
        <a:xfrm>
          <a:off x="3001317" y="989775"/>
          <a:ext cx="2176723" cy="171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特徵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功用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3001317" y="989775"/>
        <a:ext cx="2176723" cy="1710000"/>
      </dsp:txXfrm>
    </dsp:sp>
    <dsp:sp modelId="{11FB8BEC-8954-4B56-8B85-B9A09E2DBCA3}">
      <dsp:nvSpPr>
        <dsp:cNvPr id="0" name=""/>
        <dsp:cNvSpPr/>
      </dsp:nvSpPr>
      <dsp:spPr>
        <a:xfrm>
          <a:off x="4894700" y="466769"/>
          <a:ext cx="670215" cy="412348"/>
        </a:xfrm>
        <a:prstGeom prst="rightArrow">
          <a:avLst>
            <a:gd name="adj1" fmla="val 60000"/>
            <a:gd name="adj2" fmla="val 50000"/>
          </a:avLst>
        </a:prstGeom>
        <a:solidFill>
          <a:srgbClr val="008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4894700" y="466769"/>
        <a:ext cx="670215" cy="412348"/>
      </dsp:txXfrm>
    </dsp:sp>
    <dsp:sp modelId="{6DE5BBDD-36E8-4B43-9DF0-23A88602DE9F}">
      <dsp:nvSpPr>
        <dsp:cNvPr id="0" name=""/>
        <dsp:cNvSpPr/>
      </dsp:nvSpPr>
      <dsp:spPr>
        <a:xfrm>
          <a:off x="5843119" y="356112"/>
          <a:ext cx="1656209" cy="95049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封底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5843119" y="356112"/>
        <a:ext cx="1656209" cy="633662"/>
      </dsp:txXfrm>
    </dsp:sp>
    <dsp:sp modelId="{60DE3E43-CD03-4B95-865F-EC94212CC180}">
      <dsp:nvSpPr>
        <dsp:cNvPr id="0" name=""/>
        <dsp:cNvSpPr/>
      </dsp:nvSpPr>
      <dsp:spPr>
        <a:xfrm>
          <a:off x="5922086" y="989775"/>
          <a:ext cx="2176723" cy="171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900" kern="1200" dirty="0" err="1" smtClean="0">
              <a:latin typeface="書法中楷（注音一）" pitchFamily="49" charset="-120"/>
              <a:ea typeface="書法中楷（注音一）" pitchFamily="49" charset="-120"/>
            </a:rPr>
            <a:t>DIY</a:t>
          </a:r>
          <a:r>
            <a:rPr lang="zh-TW" altLang="en-US" sz="1900" kern="1200" dirty="0" smtClean="0">
              <a:latin typeface="書法中楷（注音一）" pitchFamily="49" charset="-120"/>
              <a:ea typeface="書法中楷（注音一）" pitchFamily="49" charset="-120"/>
            </a:rPr>
            <a:t>製作聯想</a:t>
          </a:r>
          <a:endParaRPr lang="zh-TW" altLang="en-US" sz="1900" kern="1200" dirty="0">
            <a:latin typeface="書法中楷（注音一）" pitchFamily="49" charset="-120"/>
            <a:ea typeface="書法中楷（注音一）" pitchFamily="49" charset="-120"/>
          </a:endParaRPr>
        </a:p>
      </dsp:txBody>
      <dsp:txXfrm>
        <a:off x="5922086" y="989775"/>
        <a:ext cx="2176723" cy="171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DF60EC27-DA8C-46F6-9E08-01977DF149E6}" type="datetimeFigureOut">
              <a:rPr lang="zh-CN" altLang="en-US"/>
              <a:pPr>
                <a:defRPr/>
              </a:pPr>
              <a:t>2021/2/16</a:t>
            </a:fld>
            <a:endParaRPr lang="zh-CN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CN" altLang="en-US" noProof="0" smtClean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489E4342-7F3B-42E2-AB89-8976FF0068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>
              <a:latin typeface="新細明體" charset="-120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F596685-F500-44D6-92BC-78DDC3B1F0C8}" type="slidenum">
              <a:rPr lang="zh-CN" altLang="en-US" smtClean="0"/>
              <a:pPr>
                <a:defRPr/>
              </a:pPr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rot="-215207">
              <a:off x="3692" y="233"/>
              <a:ext cx="1856" cy="3626"/>
              <a:chOff x="3010" y="777"/>
              <a:chExt cx="1856" cy="3626"/>
            </a:xfrm>
          </p:grpSpPr>
          <p:sp>
            <p:nvSpPr>
              <p:cNvPr id="39" name="Freeform 4"/>
              <p:cNvSpPr>
                <a:spLocks/>
              </p:cNvSpPr>
              <p:nvPr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0" name="Freeform 5"/>
              <p:cNvSpPr>
                <a:spLocks/>
              </p:cNvSpPr>
              <p:nvPr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1" name="Freeform 6"/>
              <p:cNvSpPr>
                <a:spLocks/>
              </p:cNvSpPr>
              <p:nvPr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2" name="Freeform 7"/>
              <p:cNvSpPr>
                <a:spLocks/>
              </p:cNvSpPr>
              <p:nvPr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3" name="Freeform 8"/>
              <p:cNvSpPr>
                <a:spLocks/>
              </p:cNvSpPr>
              <p:nvPr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4" name="Freeform 9"/>
              <p:cNvSpPr>
                <a:spLocks/>
              </p:cNvSpPr>
              <p:nvPr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5" name="Freeform 10"/>
              <p:cNvSpPr>
                <a:spLocks/>
              </p:cNvSpPr>
              <p:nvPr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sp>
          <p:nvSpPr>
            <p:cNvPr id="6" name="Freeform 11"/>
            <p:cNvSpPr>
              <a:spLocks/>
            </p:cNvSpPr>
            <p:nvPr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7" name="Freeform 19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8" name="Freeform 20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/>
          </p:nvGrpSpPr>
          <p:grpSpPr bwMode="auto">
            <a:xfrm rot="-6691250">
              <a:off x="3642" y="127"/>
              <a:ext cx="356" cy="608"/>
              <a:chOff x="1728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4" name="Freeform 23"/>
              <p:cNvSpPr>
                <a:spLocks/>
              </p:cNvSpPr>
              <p:nvPr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5" name="Freeform 24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/>
          </p:nvGrpSpPr>
          <p:grpSpPr bwMode="auto">
            <a:xfrm rot="8524840">
              <a:off x="677" y="3308"/>
              <a:ext cx="500" cy="500"/>
              <a:chOff x="1727" y="867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1" name="Freeform 27"/>
              <p:cNvSpPr>
                <a:spLocks/>
              </p:cNvSpPr>
              <p:nvPr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32" name="Freeform 28"/>
              <p:cNvSpPr>
                <a:spLocks/>
              </p:cNvSpPr>
              <p:nvPr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/>
          </p:nvGrpSpPr>
          <p:grpSpPr bwMode="auto">
            <a:xfrm rot="4106450" flipH="1">
              <a:off x="404" y="27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28" name="Freeform 31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29" name="Freeform 32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/>
          </p:nvGrpSpPr>
          <p:grpSpPr bwMode="auto">
            <a:xfrm rot="10015322" flipH="1">
              <a:off x="461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25" name="Freeform 35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26" name="Freeform 36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sp>
          <p:nvSpPr>
            <p:cNvPr id="17" name="Freeform 37"/>
            <p:cNvSpPr>
              <a:spLocks/>
            </p:cNvSpPr>
            <p:nvPr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18" name="Freeform 38"/>
            <p:cNvSpPr>
              <a:spLocks/>
            </p:cNvSpPr>
            <p:nvPr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19" name="Freeform 39"/>
            <p:cNvSpPr>
              <a:spLocks/>
            </p:cNvSpPr>
            <p:nvPr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20" name="Freeform 40"/>
            <p:cNvSpPr>
              <a:spLocks/>
            </p:cNvSpPr>
            <p:nvPr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21" name="Freeform 41"/>
            <p:cNvSpPr>
              <a:spLocks/>
            </p:cNvSpPr>
            <p:nvPr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22" name="Freeform 42"/>
            <p:cNvSpPr>
              <a:spLocks/>
            </p:cNvSpPr>
            <p:nvPr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23" name="Freeform 43"/>
            <p:cNvSpPr>
              <a:spLocks/>
            </p:cNvSpPr>
            <p:nvPr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</p:grpSp>
      <p:sp>
        <p:nvSpPr>
          <p:cNvPr id="4715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zh-CN" altLang="en-US"/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D50C-4890-43B1-A56B-4C8B54F312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FCB1-575B-49D0-A7DA-425940FA91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B4205-447F-48AC-8ABA-D9AD47670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822B9-6275-423A-86A9-B666C63DFB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AB173-22BE-4E96-91EC-C3E14FEF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411D3-C91D-4AD1-BBDA-1D751D89C1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60E5-3EC0-4E62-9C0F-7BE61A7927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174B4-2FF0-47EF-9B8D-B7866AD5C4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DAFC9-67CC-48EC-9E74-80C9752509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F75C-3BD9-471D-92D1-41A2745456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CN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A1A21-53D1-4368-8EEF-D8AD393678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608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6085" name="Freeform 5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86" name="Freeform 6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87" name="Freeform 7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sp>
          <p:nvSpPr>
            <p:cNvPr id="4608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6090" name="Freeform 10"/>
              <p:cNvSpPr>
                <a:spLocks/>
              </p:cNvSpPr>
              <p:nvPr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91" name="Freeform 11"/>
              <p:cNvSpPr>
                <a:spLocks/>
              </p:cNvSpPr>
              <p:nvPr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92" name="Freeform 12"/>
              <p:cNvSpPr>
                <a:spLocks/>
              </p:cNvSpPr>
              <p:nvPr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93" name="Freeform 13"/>
              <p:cNvSpPr>
                <a:spLocks/>
              </p:cNvSpPr>
              <p:nvPr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094" name="Freeform 14"/>
              <p:cNvSpPr>
                <a:spLocks/>
              </p:cNvSpPr>
              <p:nvPr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6096" name="Freeform 16"/>
                <p:cNvSpPr>
                  <a:spLocks/>
                </p:cNvSpPr>
                <p:nvPr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zh-CN" altLang="en-US"/>
                </a:p>
              </p:txBody>
            </p:sp>
            <p:sp>
              <p:nvSpPr>
                <p:cNvPr id="46097" name="Freeform 17"/>
                <p:cNvSpPr>
                  <a:spLocks/>
                </p:cNvSpPr>
                <p:nvPr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zh-CN" altLang="en-US"/>
                </a:p>
              </p:txBody>
            </p:sp>
            <p:sp>
              <p:nvSpPr>
                <p:cNvPr id="46098" name="Freeform 18"/>
                <p:cNvSpPr>
                  <a:spLocks/>
                </p:cNvSpPr>
                <p:nvPr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6100" name="Freeform 20"/>
              <p:cNvSpPr>
                <a:spLocks/>
              </p:cNvSpPr>
              <p:nvPr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01" name="Freeform 21"/>
              <p:cNvSpPr>
                <a:spLocks/>
              </p:cNvSpPr>
              <p:nvPr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02" name="Freeform 22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6104" name="Freeform 24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05" name="Freeform 25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06" name="Freeform 26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6108" name="Freeform 28"/>
              <p:cNvSpPr>
                <a:spLocks/>
              </p:cNvSpPr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09" name="Freeform 29"/>
              <p:cNvSpPr>
                <a:spLocks/>
              </p:cNvSpPr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  <p:sp>
            <p:nvSpPr>
              <p:cNvPr id="46110" name="Freeform 30"/>
              <p:cNvSpPr>
                <a:spLocks/>
              </p:cNvSpPr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zh-CN" altLang="en-US"/>
              </a:p>
            </p:txBody>
          </p:sp>
        </p:grpSp>
        <p:sp>
          <p:nvSpPr>
            <p:cNvPr id="461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  <p:sp>
          <p:nvSpPr>
            <p:cNvPr id="461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zh-CN" altLang="en-US"/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按一下以編輯母片文字樣式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charset="-122"/>
              </a:defRPr>
            </a:lvl1pPr>
          </a:lstStyle>
          <a:p>
            <a:pPr>
              <a:defRPr/>
            </a:pPr>
            <a:fld id="{77C3AADD-006A-4758-BB72-71B94317C3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&#34277;&#33609;&#35433;&#27468;&#21109;&#20316;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-13061409215G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4896" cy="1656184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二年級藥草課程</a:t>
            </a:r>
            <a:endParaRPr lang="zh-HK" altLang="en-US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5372100"/>
            <a:ext cx="7462612" cy="14859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書法中楷（注音一）" pitchFamily="49" charset="-120"/>
                <a:ea typeface="書法中楷（注音一）" pitchFamily="49" charset="-120"/>
              </a:rPr>
              <a:t>課程設計：二年級</a:t>
            </a:r>
            <a:r>
              <a:rPr lang="zh-TW" altLang="en-US" dirty="0" smtClean="0">
                <a:solidFill>
                  <a:srgbClr val="FF0000"/>
                </a:solidFill>
                <a:latin typeface="書法中楷（破音二）" pitchFamily="49" charset="-120"/>
                <a:ea typeface="書法中楷（破音二）" pitchFamily="49" charset="-120"/>
              </a:rPr>
              <a:t>教</a:t>
            </a:r>
            <a:r>
              <a:rPr lang="zh-TW" altLang="en-US" dirty="0" smtClean="0">
                <a:solidFill>
                  <a:srgbClr val="FF0000"/>
                </a:solidFill>
                <a:latin typeface="書法中楷（注音一）" pitchFamily="49" charset="-120"/>
                <a:ea typeface="書法中楷（注音一）" pitchFamily="49" charset="-120"/>
              </a:rPr>
              <a:t>師群</a:t>
            </a:r>
            <a:endParaRPr lang="zh-HK" altLang="en-US" dirty="0" smtClean="0">
              <a:solidFill>
                <a:srgbClr val="FF000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612576" y="3356992"/>
            <a:ext cx="80648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書法中楷（注音一）" pitchFamily="49" charset="-120"/>
                <a:ea typeface="書法中楷（注音一）" pitchFamily="49" charset="-120"/>
                <a:cs typeface="+mj-cs"/>
              </a:rPr>
              <a:t>藥草名片小書</a:t>
            </a:r>
            <a:endParaRPr kumimoji="0" lang="zh-HK" altLang="en-US" sz="5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書法中楷（注音一）" pitchFamily="49" charset="-120"/>
              <a:ea typeface="書法中楷（注音一）" pitchFamily="49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藥草名片</a:t>
            </a:r>
            <a:r>
              <a:rPr lang="en-US" altLang="zh-TW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名片學問大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6322" t="20297" r="42724" b="33438"/>
          <a:stretch>
            <a:fillRect/>
          </a:stretch>
        </p:blipFill>
        <p:spPr bwMode="auto">
          <a:xfrm>
            <a:off x="683568" y="1556792"/>
            <a:ext cx="782282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31445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藥草名片</a:t>
            </a:r>
            <a:r>
              <a:rPr lang="en-US" altLang="zh-TW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名片學問大</a:t>
            </a:r>
            <a:endParaRPr lang="zh-TW" altLang="en-US" b="1" dirty="0">
              <a:solidFill>
                <a:srgbClr val="002060"/>
              </a:solidFill>
              <a:effectLst/>
              <a:latin typeface="書法中楷（注音一）" pitchFamily="49" charset="-120"/>
              <a:ea typeface="書法中楷（注音一）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【</a:t>
            </a:r>
            <a:r>
              <a:rPr lang="zh-TW" altLang="en-US" b="1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名片的作用</a:t>
            </a:r>
            <a:r>
              <a:rPr lang="en-US" altLang="zh-TW" b="1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】</a:t>
            </a:r>
            <a:endParaRPr lang="zh-TW" altLang="en-US" b="1" dirty="0" smtClean="0">
              <a:solidFill>
                <a:srgbClr val="0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FF0000"/>
                </a:solidFill>
                <a:latin typeface="書法中楷（注音一）" pitchFamily="49" charset="-120"/>
                <a:ea typeface="書法中楷（注音一）" pitchFamily="49" charset="-120"/>
              </a:rPr>
              <a:t>方便自我介紹。</a:t>
            </a:r>
            <a:endParaRPr lang="en-US" altLang="zh-TW" b="1" dirty="0" smtClean="0">
              <a:solidFill>
                <a:srgbClr val="FF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FF6600"/>
                </a:solidFill>
                <a:latin typeface="書法中楷（注音一）" pitchFamily="49" charset="-120"/>
                <a:ea typeface="書法中楷（注音一）" pitchFamily="49" charset="-120"/>
              </a:rPr>
              <a:t>使用精美的名片給人的印象深</a:t>
            </a:r>
            <a:r>
              <a:rPr lang="zh-TW" altLang="en-US" b="1" dirty="0" smtClean="0">
                <a:solidFill>
                  <a:srgbClr val="FF6600"/>
                </a:solidFill>
                <a:latin typeface="書法中楷（破音二）" pitchFamily="49" charset="-120"/>
                <a:ea typeface="書法中楷（破音二）" pitchFamily="49" charset="-120"/>
              </a:rPr>
              <a:t>刻</a:t>
            </a:r>
            <a:r>
              <a:rPr lang="zh-TW" altLang="en-US" b="1" dirty="0" smtClean="0">
                <a:solidFill>
                  <a:srgbClr val="FF6600"/>
                </a:solidFill>
                <a:latin typeface="書法中楷（注音一）" pitchFamily="49" charset="-120"/>
                <a:ea typeface="書法中楷（注音一）" pitchFamily="49" charset="-120"/>
              </a:rPr>
              <a:t>。</a:t>
            </a:r>
            <a:endParaRPr lang="en-US" altLang="zh-TW" b="1" dirty="0" smtClean="0">
              <a:solidFill>
                <a:srgbClr val="FF66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推銷自己、宣傳作用。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8000"/>
                </a:solidFill>
                <a:latin typeface="書法中楷（注音一）" pitchFamily="49" charset="-120"/>
                <a:ea typeface="書法中楷（注音一）" pitchFamily="49" charset="-120"/>
              </a:rPr>
              <a:t>讓方對了解自己從事的業務。</a:t>
            </a:r>
            <a:endParaRPr lang="en-US" altLang="zh-TW" b="1" dirty="0" smtClean="0">
              <a:solidFill>
                <a:srgbClr val="008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2060"/>
                </a:solidFill>
                <a:latin typeface="書法中楷（注音一）" pitchFamily="49" charset="-120"/>
                <a:ea typeface="書法中楷（注音一）" pitchFamily="49" charset="-120"/>
              </a:rPr>
              <a:t>方便攜帶，保存容易。</a:t>
            </a:r>
            <a:endParaRPr lang="en-US" altLang="zh-TW" b="1" dirty="0" smtClean="0">
              <a:solidFill>
                <a:srgbClr val="00206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7030A0"/>
                </a:solidFill>
                <a:latin typeface="書法中楷（注音一）" pitchFamily="49" charset="-120"/>
                <a:ea typeface="書法中楷（注音一）" pitchFamily="49" charset="-120"/>
              </a:rPr>
              <a:t>不怕忘記聯繫方法。</a:t>
            </a:r>
            <a:endParaRPr lang="en-US" altLang="zh-TW" b="1" dirty="0" smtClean="0">
              <a:solidFill>
                <a:srgbClr val="7030A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社交禮儀，可互換名片。</a:t>
            </a:r>
            <a:endParaRPr lang="zh-TW" altLang="en-US" b="1" dirty="0">
              <a:solidFill>
                <a:srgbClr val="0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藥草名片</a:t>
            </a:r>
            <a:r>
              <a:rPr lang="en-US" altLang="zh-TW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名片學問大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名片重點有哪些：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主角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內容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位置編排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色彩選擇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圖案搭配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pic>
        <p:nvPicPr>
          <p:cNvPr id="5" name="圖片 4" descr="20120414114338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852936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藥草名片</a:t>
            </a:r>
            <a:r>
              <a:rPr lang="en-US" altLang="zh-TW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b="1" dirty="0" smtClean="0">
                <a:solidFill>
                  <a:srgbClr val="002060"/>
                </a:solidFill>
                <a:effectLst/>
                <a:latin typeface="書法中楷（注音一）" pitchFamily="49" charset="-120"/>
                <a:ea typeface="書法中楷（注音一）" pitchFamily="49" charset="-120"/>
              </a:rPr>
              <a:t>名片學問大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FF"/>
                </a:solidFill>
                <a:latin typeface="書法中楷（注音一）" pitchFamily="49" charset="-120"/>
                <a:ea typeface="書法中楷（注音一）" pitchFamily="49" charset="-120"/>
              </a:rPr>
              <a:t>名片小書：</a:t>
            </a: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封面</a:t>
            </a:r>
            <a:r>
              <a:rPr lang="en-US" altLang="zh-TW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主要藥草</a:t>
            </a:r>
            <a:endParaRPr lang="en-US" altLang="zh-TW" sz="2800" b="1" dirty="0" smtClean="0">
              <a:solidFill>
                <a:srgbClr val="0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內頁</a:t>
            </a:r>
            <a:r>
              <a:rPr lang="en-US" altLang="zh-TW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特徵與功用</a:t>
            </a:r>
            <a:endParaRPr lang="en-US" altLang="zh-TW" sz="2800" b="1" dirty="0" smtClean="0">
              <a:solidFill>
                <a:srgbClr val="0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封底</a:t>
            </a:r>
            <a:r>
              <a:rPr lang="en-US" altLang="zh-TW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~</a:t>
            </a:r>
            <a:r>
              <a:rPr lang="en-US" altLang="zh-TW" sz="2800" b="1" dirty="0" err="1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DIY</a:t>
            </a:r>
            <a:r>
              <a:rPr lang="zh-TW" altLang="en-US" sz="2800" b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聯想</a:t>
            </a:r>
            <a:endParaRPr lang="en-US" altLang="zh-TW" sz="2800" b="1" dirty="0" smtClean="0">
              <a:solidFill>
                <a:srgbClr val="0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i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色彩選擇</a:t>
            </a:r>
            <a:r>
              <a:rPr lang="en-US" altLang="zh-TW" sz="2800" b="1" i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+</a:t>
            </a:r>
            <a:r>
              <a:rPr lang="zh-TW" altLang="en-US" sz="2800" b="1" i="1" dirty="0" smtClean="0">
                <a:solidFill>
                  <a:srgbClr val="000000"/>
                </a:solidFill>
                <a:latin typeface="書法中楷（注音一）" pitchFamily="49" charset="-120"/>
                <a:ea typeface="書法中楷（注音一）" pitchFamily="49" charset="-120"/>
              </a:rPr>
              <a:t>圖案</a:t>
            </a:r>
            <a:r>
              <a:rPr lang="zh-TW" altLang="en-US" sz="2800" b="1" i="1" dirty="0" smtClean="0">
                <a:solidFill>
                  <a:srgbClr val="FF0000"/>
                </a:solidFill>
                <a:latin typeface="書法中楷（注音一）" pitchFamily="49" charset="-120"/>
                <a:ea typeface="書法中楷（注音一）" pitchFamily="49" charset="-120"/>
              </a:rPr>
              <a:t>搭配</a:t>
            </a:r>
            <a:endParaRPr lang="en-US" altLang="zh-TW" sz="2800" b="1" i="1" dirty="0" smtClean="0">
              <a:solidFill>
                <a:srgbClr val="FF0000"/>
              </a:solidFill>
              <a:latin typeface="書法中楷（注音一）" pitchFamily="49" charset="-120"/>
              <a:ea typeface="書法中楷（注音一）" pitchFamily="49" charset="-120"/>
            </a:endParaRPr>
          </a:p>
          <a:p>
            <a:pPr>
              <a:buFont typeface="Wingdings" pitchFamily="2" charset="2"/>
              <a:buChar char="Ø"/>
            </a:pPr>
            <a:endParaRPr lang="en-US" altLang="zh-TW" b="1" dirty="0" smtClean="0">
              <a:solidFill>
                <a:srgbClr val="0000FF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683568" y="3901504"/>
          <a:ext cx="8100392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書法中楷（注音一）" pitchFamily="49" charset="-120"/>
                <a:ea typeface="書法中楷（注音一）" pitchFamily="49" charset="-120"/>
              </a:rPr>
              <a:t>大家</a:t>
            </a:r>
            <a:r>
              <a:rPr lang="zh-TW" altLang="en-US" b="1" dirty="0" smtClean="0">
                <a:solidFill>
                  <a:srgbClr val="C00000"/>
                </a:solidFill>
                <a:latin typeface="書法中楷（破音三）" pitchFamily="49" charset="-120"/>
                <a:ea typeface="書法中楷（破音三）" pitchFamily="49" charset="-120"/>
              </a:rPr>
              <a:t>一</a:t>
            </a:r>
            <a:r>
              <a:rPr lang="zh-TW" altLang="en-US" b="1" dirty="0" smtClean="0">
                <a:solidFill>
                  <a:srgbClr val="C00000"/>
                </a:solidFill>
                <a:latin typeface="書法中楷（注音一）" pitchFamily="49" charset="-120"/>
                <a:ea typeface="書法中楷（注音一）" pitchFamily="49" charset="-120"/>
              </a:rPr>
              <a:t>起來創作</a:t>
            </a:r>
            <a:endParaRPr lang="zh-TW" altLang="en-US" b="1" dirty="0">
              <a:solidFill>
                <a:srgbClr val="C00000"/>
              </a:solidFill>
              <a:latin typeface="書法中楷（注音一）" pitchFamily="49" charset="-120"/>
              <a:ea typeface="書法中楷（注音一）" pitchFamily="49" charset="-120"/>
            </a:endParaRPr>
          </a:p>
        </p:txBody>
      </p:sp>
      <p:pic>
        <p:nvPicPr>
          <p:cNvPr id="4" name="內容版面配置區 3" descr="058.jp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607866"/>
            <a:ext cx="7560840" cy="4989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矩形 7"/>
          <p:cNvSpPr/>
          <p:nvPr/>
        </p:nvSpPr>
        <p:spPr>
          <a:xfrm>
            <a:off x="2699792" y="1844824"/>
            <a:ext cx="432048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材料</a:t>
            </a:r>
            <a:r>
              <a:rPr lang="en-US" altLang="zh-TW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 algn="ctr"/>
            <a:r>
              <a:rPr lang="en-US" altLang="zh-TW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A4</a:t>
            </a:r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雲彩紙</a:t>
            </a:r>
            <a:endParaRPr lang="en-US" altLang="zh-TW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藥草科學繪圖彩繪用具</a:t>
            </a:r>
            <a:endParaRPr lang="en-US" altLang="zh-TW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剪刀</a:t>
            </a:r>
            <a:r>
              <a:rPr lang="en-US" altLang="zh-TW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膠水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Office 佈景主題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Office 佈景主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佈景主題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5262499</TotalTime>
  <Words>157</Words>
  <Application>Microsoft Office PowerPoint</Application>
  <PresentationFormat>如螢幕大小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1</vt:lpstr>
      <vt:lpstr>二年級藥草課程</vt:lpstr>
      <vt:lpstr>藥草名片~名片學問大</vt:lpstr>
      <vt:lpstr>藥草名片~名片學問大</vt:lpstr>
      <vt:lpstr>藥草名片~名片學問大</vt:lpstr>
      <vt:lpstr>藥草名片~名片學問大</vt:lpstr>
      <vt:lpstr>大家一起來創作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二年級藥草課程</dc:title>
  <dc:creator>user</dc:creator>
  <cp:lastModifiedBy>user</cp:lastModifiedBy>
  <cp:revision>32</cp:revision>
  <cp:lastPrinted>1601-01-01T00:00:00Z</cp:lastPrinted>
  <dcterms:created xsi:type="dcterms:W3CDTF">2020-09-15T12:40:24Z</dcterms:created>
  <dcterms:modified xsi:type="dcterms:W3CDTF">2021-02-16T03:17:54Z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TC102037573076</vt:lpwstr>
  </property>
</Properties>
</file>