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27584" y="2404534"/>
            <a:ext cx="7548466" cy="1646302"/>
          </a:xfrm>
        </p:spPr>
        <p:txBody>
          <a:bodyPr/>
          <a:lstStyle/>
          <a:p>
            <a:r>
              <a:rPr lang="zh-TW" altLang="en-US" sz="8000" b="1" dirty="0" smtClean="0"/>
              <a:t>有趣的植物拓印</a:t>
            </a:r>
            <a:endParaRPr lang="zh-TW" altLang="en-US" sz="80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62261" y="4226093"/>
            <a:ext cx="3013789" cy="504528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簡報製作</a:t>
            </a:r>
            <a:r>
              <a:rPr lang="en-US" altLang="zh-TW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張之華 老師</a:t>
            </a:r>
          </a:p>
          <a:p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>
            <a:off x="1059198" y="526548"/>
            <a:ext cx="1450737" cy="1494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 rot="2698636">
            <a:off x="9361723" y="358790"/>
            <a:ext cx="1770397" cy="1824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 rot="15638853">
            <a:off x="5401043" y="1118426"/>
            <a:ext cx="1450737" cy="1494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 rot="19702109">
            <a:off x="2260556" y="4501980"/>
            <a:ext cx="2429583" cy="2503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 rot="5400000">
            <a:off x="9906783" y="4200922"/>
            <a:ext cx="1656667" cy="1707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8026" r="-2358" b="14694"/>
          <a:stretch/>
        </p:blipFill>
        <p:spPr>
          <a:xfrm>
            <a:off x="7220512" y="5135350"/>
            <a:ext cx="1065135" cy="109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0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09" y="1895996"/>
            <a:ext cx="3605125" cy="381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6054" b="13061"/>
          <a:stretch/>
        </p:blipFill>
        <p:spPr>
          <a:xfrm>
            <a:off x="4119811" y="1895996"/>
            <a:ext cx="3796707" cy="381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1895996"/>
            <a:ext cx="3663954" cy="38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8142" r="-1969" b="9706"/>
          <a:stretch/>
        </p:blipFill>
        <p:spPr>
          <a:xfrm>
            <a:off x="7836792" y="3580590"/>
            <a:ext cx="3266637" cy="314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17434" r="8701" b="18271"/>
          <a:stretch/>
        </p:blipFill>
        <p:spPr>
          <a:xfrm>
            <a:off x="4180113" y="3615666"/>
            <a:ext cx="3125756" cy="307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12517" b="15102"/>
          <a:stretch/>
        </p:blipFill>
        <p:spPr>
          <a:xfrm>
            <a:off x="616986" y="3615666"/>
            <a:ext cx="3115259" cy="317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10203" r="18191" b="3130"/>
          <a:stretch/>
        </p:blipFill>
        <p:spPr>
          <a:xfrm>
            <a:off x="616986" y="65314"/>
            <a:ext cx="3245887" cy="321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79" y="65314"/>
            <a:ext cx="3224650" cy="330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3" y="0"/>
            <a:ext cx="2992351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6" y="1819470"/>
            <a:ext cx="4339009" cy="46279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27" y="1856620"/>
            <a:ext cx="4504215" cy="459083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57786" y="839755"/>
            <a:ext cx="729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仔細看，下面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個作品有哪裡發生問題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  製作方法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endParaRPr lang="zh-TW" altLang="en-US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1542148"/>
            <a:ext cx="3713584" cy="4750732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8535"/>
            <a:ext cx="3517640" cy="4762585"/>
          </a:xfrm>
        </p:spPr>
      </p:pic>
    </p:spTree>
    <p:extLst>
      <p:ext uri="{BB962C8B-B14F-4D97-AF65-F5344CB8AC3E}">
        <p14:creationId xmlns:p14="http://schemas.microsoft.com/office/powerpoint/2010/main" val="32077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" y="335902"/>
            <a:ext cx="4883116" cy="36016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49" y="2239347"/>
            <a:ext cx="6375611" cy="4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72" y="546225"/>
            <a:ext cx="7117421" cy="61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77" y="608638"/>
            <a:ext cx="7058553" cy="59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2" y="677266"/>
            <a:ext cx="8141673" cy="55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6" y="391884"/>
            <a:ext cx="7990811" cy="6260841"/>
          </a:xfrm>
          <a:prstGeom prst="rect">
            <a:avLst/>
          </a:prstGeom>
        </p:spPr>
      </p:pic>
      <p:sp>
        <p:nvSpPr>
          <p:cNvPr id="3" name="直排標題 2"/>
          <p:cNvSpPr>
            <a:spLocks noGrp="1"/>
          </p:cNvSpPr>
          <p:nvPr>
            <p:ph type="title" orient="vert"/>
          </p:nvPr>
        </p:nvSpPr>
        <p:spPr>
          <a:xfrm>
            <a:off x="10085459" y="391883"/>
            <a:ext cx="1783080" cy="5930319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要確認裝扇柄的位子</a:t>
            </a:r>
            <a:r>
              <a:rPr lang="zh-TW" altLang="en-US" sz="4400" dirty="0" smtClean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262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9" y="1202359"/>
            <a:ext cx="7165910" cy="538505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3648" y="404326"/>
            <a:ext cx="8079683" cy="13208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注意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</a:rPr>
              <a:t>手不要碰到還沒乾的拓印圖案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233265" y="609600"/>
            <a:ext cx="10602375" cy="13208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 發揮想像力開始構圖，可以用彩色筆畫一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些小圖案做點綴，美美的作品就完成啦 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en-US" altLang="zh-TW" b="1" dirty="0">
              <a:solidFill>
                <a:srgbClr val="00B0F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12" y="2594994"/>
            <a:ext cx="3150879" cy="327223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6" y="2594994"/>
            <a:ext cx="3178449" cy="32312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5" y="2574483"/>
            <a:ext cx="3075872" cy="32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</TotalTime>
  <Words>55</Words>
  <Application>Microsoft Office PowerPoint</Application>
  <PresentationFormat>寬螢幕</PresentationFormat>
  <Paragraphs>7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微軟正黑體</vt:lpstr>
      <vt:lpstr>PMingLiU</vt:lpstr>
      <vt:lpstr>標楷體</vt:lpstr>
      <vt:lpstr>Arial</vt:lpstr>
      <vt:lpstr>Trebuchet MS</vt:lpstr>
      <vt:lpstr>Wingdings 3</vt:lpstr>
      <vt:lpstr>多面向</vt:lpstr>
      <vt:lpstr>有趣的植物拓印</vt:lpstr>
      <vt:lpstr>  製作方法 </vt:lpstr>
      <vt:lpstr>PowerPoint 簡報</vt:lpstr>
      <vt:lpstr>PowerPoint 簡報</vt:lpstr>
      <vt:lpstr>PowerPoint 簡報</vt:lpstr>
      <vt:lpstr>PowerPoint 簡報</vt:lpstr>
      <vt:lpstr>★要確認裝扇柄的位子。 </vt:lpstr>
      <vt:lpstr>注意:手不要碰到還沒乾的拓印圖案</vt:lpstr>
      <vt:lpstr>★ 發揮想像力開始構圖，可以用彩色筆畫一    些小圖案做點綴，美美的作品就完成啦 !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有趣的植物拓印</dc:title>
  <dc:creator>User</dc:creator>
  <cp:lastModifiedBy>User</cp:lastModifiedBy>
  <cp:revision>14</cp:revision>
  <dcterms:created xsi:type="dcterms:W3CDTF">2025-02-24T15:35:35Z</dcterms:created>
  <dcterms:modified xsi:type="dcterms:W3CDTF">2025-03-30T12:44:10Z</dcterms:modified>
</cp:coreProperties>
</file>